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6" r:id="rId1"/>
  </p:sldMasterIdLst>
  <p:notesMasterIdLst>
    <p:notesMasterId r:id="rId11"/>
  </p:notesMasterIdLst>
  <p:sldIdLst>
    <p:sldId id="257" r:id="rId2"/>
    <p:sldId id="256" r:id="rId3"/>
    <p:sldId id="258" r:id="rId4"/>
    <p:sldId id="262" r:id="rId5"/>
    <p:sldId id="263" r:id="rId6"/>
    <p:sldId id="259" r:id="rId7"/>
    <p:sldId id="264" r:id="rId8"/>
    <p:sldId id="265" r:id="rId9"/>
    <p:sldId id="261" r:id="rId10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13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3_5">
  <dgm:title val=""/>
  <dgm:desc val=""/>
  <dgm:catLst>
    <dgm:cat type="accent3" pri="11500"/>
  </dgm:catLst>
  <dgm:styleLbl name="node0">
    <dgm:fillClrLst meth="cycle"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alpha val="9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alpha val="90000"/>
      </a:schemeClr>
      <a:schemeClr val="accent3">
        <a:alpha val="5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/>
    <dgm:txEffectClrLst/>
  </dgm:styleLbl>
  <dgm:styleLbl name="lnNode1">
    <dgm:fillClrLst>
      <a:schemeClr val="accent3">
        <a:shade val="90000"/>
      </a:schemeClr>
      <a:schemeClr val="accent3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  <a:alpha val="90000"/>
      </a:schemeClr>
      <a:schemeClr val="accent3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alpha val="90000"/>
        <a:tint val="40000"/>
      </a:schemeClr>
      <a:schemeClr val="accent3">
        <a:alpha val="5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DFD2917-FFD1-4104-AC2A-805BAE34AD26}" type="doc">
      <dgm:prSet loTypeId="urn:microsoft.com/office/officeart/2005/8/layout/hierarchy1" loCatId="hierarchy" qsTypeId="urn:microsoft.com/office/officeart/2005/8/quickstyle/3d4" qsCatId="3D" csTypeId="urn:microsoft.com/office/officeart/2005/8/colors/accent3_1" csCatId="accent3" phldr="1"/>
      <dgm:spPr/>
      <dgm:t>
        <a:bodyPr/>
        <a:lstStyle/>
        <a:p>
          <a:endParaRPr lang="de-DE"/>
        </a:p>
      </dgm:t>
    </dgm:pt>
    <dgm:pt modelId="{7DF1BC7F-8112-43E0-93AF-09F7E106F2E6}">
      <dgm:prSet phldrT="[Text]" custT="1"/>
      <dgm:spPr/>
      <dgm:t>
        <a:bodyPr/>
        <a:lstStyle/>
        <a:p>
          <a:r>
            <a:rPr lang="de-DE" sz="1600" dirty="0" smtClean="0"/>
            <a:t>Geschäftsführer </a:t>
          </a:r>
        </a:p>
        <a:p>
          <a:r>
            <a:rPr lang="de-DE" sz="1600" dirty="0" smtClean="0"/>
            <a:t>Herr Jürgen Igel</a:t>
          </a:r>
          <a:endParaRPr lang="de-DE" sz="1600" dirty="0"/>
        </a:p>
      </dgm:t>
    </dgm:pt>
    <dgm:pt modelId="{367679A9-F988-4D1F-AC78-77B8D87BBC1D}" type="parTrans" cxnId="{4D331C75-0FB6-49D2-AC5F-34636B833D0B}">
      <dgm:prSet/>
      <dgm:spPr/>
      <dgm:t>
        <a:bodyPr/>
        <a:lstStyle/>
        <a:p>
          <a:endParaRPr lang="de-DE"/>
        </a:p>
      </dgm:t>
    </dgm:pt>
    <dgm:pt modelId="{813C5892-724F-4E97-BA4A-779DFD24236F}" type="sibTrans" cxnId="{4D331C75-0FB6-49D2-AC5F-34636B833D0B}">
      <dgm:prSet/>
      <dgm:spPr/>
      <dgm:t>
        <a:bodyPr/>
        <a:lstStyle/>
        <a:p>
          <a:endParaRPr lang="de-DE"/>
        </a:p>
      </dgm:t>
    </dgm:pt>
    <dgm:pt modelId="{E34530B4-212F-4780-90DF-AA89A3165AC2}">
      <dgm:prSet phldrT="[Text]" custT="1"/>
      <dgm:spPr/>
      <dgm:t>
        <a:bodyPr/>
        <a:lstStyle/>
        <a:p>
          <a:r>
            <a:rPr lang="de-DE" sz="1400" dirty="0" smtClean="0"/>
            <a:t>Ausbildungsbeauftragte Frau Irina </a:t>
          </a:r>
          <a:r>
            <a:rPr lang="de-DE" sz="1400" dirty="0" err="1" smtClean="0"/>
            <a:t>Blaszyk</a:t>
          </a:r>
          <a:endParaRPr lang="de-DE" sz="1400" dirty="0"/>
        </a:p>
      </dgm:t>
    </dgm:pt>
    <dgm:pt modelId="{400C0F0E-6A78-4689-B04F-6F9CB6796C67}" type="parTrans" cxnId="{7C5B02C2-BDE4-4B19-A617-916603421918}">
      <dgm:prSet/>
      <dgm:spPr/>
      <dgm:t>
        <a:bodyPr/>
        <a:lstStyle/>
        <a:p>
          <a:endParaRPr lang="de-DE"/>
        </a:p>
      </dgm:t>
    </dgm:pt>
    <dgm:pt modelId="{0C783727-0F34-42C6-8E8D-A1A76A5117CA}" type="sibTrans" cxnId="{7C5B02C2-BDE4-4B19-A617-916603421918}">
      <dgm:prSet/>
      <dgm:spPr/>
      <dgm:t>
        <a:bodyPr/>
        <a:lstStyle/>
        <a:p>
          <a:endParaRPr lang="de-DE"/>
        </a:p>
      </dgm:t>
    </dgm:pt>
    <dgm:pt modelId="{57AC3441-FA63-4D65-B67F-D460FFDC8BB8}">
      <dgm:prSet phldrT="[Text]" custT="1"/>
      <dgm:spPr>
        <a:solidFill>
          <a:schemeClr val="accent6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de-DE" sz="1400" dirty="0" smtClean="0"/>
            <a:t>Auszubildende Kaufmann/-frau für Büromanagement</a:t>
          </a:r>
          <a:endParaRPr lang="de-DE" sz="1400" dirty="0"/>
        </a:p>
      </dgm:t>
    </dgm:pt>
    <dgm:pt modelId="{F93A0EC6-8E9E-42C8-AC3C-5327C250EE36}" type="parTrans" cxnId="{285784F6-049E-45DA-90D1-03C612666919}">
      <dgm:prSet/>
      <dgm:spPr/>
      <dgm:t>
        <a:bodyPr/>
        <a:lstStyle/>
        <a:p>
          <a:endParaRPr lang="de-DE"/>
        </a:p>
      </dgm:t>
    </dgm:pt>
    <dgm:pt modelId="{D78B3C94-990F-4392-BD87-A26DDF414819}" type="sibTrans" cxnId="{285784F6-049E-45DA-90D1-03C612666919}">
      <dgm:prSet/>
      <dgm:spPr/>
      <dgm:t>
        <a:bodyPr/>
        <a:lstStyle/>
        <a:p>
          <a:endParaRPr lang="de-DE"/>
        </a:p>
      </dgm:t>
    </dgm:pt>
    <dgm:pt modelId="{A8305900-139D-4802-9921-02CAF0557F0E}">
      <dgm:prSet phldrT="[Text]" custT="1"/>
      <dgm:spPr/>
      <dgm:t>
        <a:bodyPr/>
        <a:lstStyle/>
        <a:p>
          <a:r>
            <a:rPr lang="de-DE" sz="1400" dirty="0" smtClean="0"/>
            <a:t>Auszubildende gewerblich technischer Bereich</a:t>
          </a:r>
          <a:endParaRPr lang="de-DE" sz="1400" dirty="0"/>
        </a:p>
      </dgm:t>
    </dgm:pt>
    <dgm:pt modelId="{611CF0CD-8204-4299-B1C0-957D23AF7B25}" type="parTrans" cxnId="{1D1FE4BE-6DCB-4C1F-BA67-40C719810AE0}">
      <dgm:prSet/>
      <dgm:spPr/>
      <dgm:t>
        <a:bodyPr/>
        <a:lstStyle/>
        <a:p>
          <a:endParaRPr lang="de-DE"/>
        </a:p>
      </dgm:t>
    </dgm:pt>
    <dgm:pt modelId="{ABAB44B6-BD8A-4077-B2FD-7814E81DE097}" type="sibTrans" cxnId="{1D1FE4BE-6DCB-4C1F-BA67-40C719810AE0}">
      <dgm:prSet/>
      <dgm:spPr/>
      <dgm:t>
        <a:bodyPr/>
        <a:lstStyle/>
        <a:p>
          <a:endParaRPr lang="de-DE"/>
        </a:p>
      </dgm:t>
    </dgm:pt>
    <dgm:pt modelId="{78416127-35C2-4201-BD7A-BA4E62FB5B09}">
      <dgm:prSet custT="1"/>
      <dgm:spPr>
        <a:solidFill>
          <a:schemeClr val="accent6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de-DE" sz="1200" dirty="0" smtClean="0"/>
            <a:t>Nele </a:t>
          </a:r>
          <a:r>
            <a:rPr lang="de-DE" sz="1200" dirty="0" err="1" smtClean="0"/>
            <a:t>Mitchen</a:t>
          </a:r>
          <a:endParaRPr lang="de-DE" sz="1200" dirty="0" smtClean="0"/>
        </a:p>
        <a:p>
          <a:r>
            <a:rPr lang="de-DE" sz="1200" dirty="0" smtClean="0"/>
            <a:t>Anne Karel</a:t>
          </a:r>
          <a:endParaRPr lang="de-DE" sz="1200" dirty="0"/>
        </a:p>
      </dgm:t>
    </dgm:pt>
    <dgm:pt modelId="{4B5A4CF3-FF0C-4A51-A457-6CFE22764C98}" type="parTrans" cxnId="{28D10AED-2361-4572-972F-1854C39F76EE}">
      <dgm:prSet/>
      <dgm:spPr/>
      <dgm:t>
        <a:bodyPr/>
        <a:lstStyle/>
        <a:p>
          <a:endParaRPr lang="de-DE"/>
        </a:p>
      </dgm:t>
    </dgm:pt>
    <dgm:pt modelId="{28236E77-6C85-4319-BCB0-86CB32E78DA7}" type="sibTrans" cxnId="{28D10AED-2361-4572-972F-1854C39F76EE}">
      <dgm:prSet/>
      <dgm:spPr/>
      <dgm:t>
        <a:bodyPr/>
        <a:lstStyle/>
        <a:p>
          <a:endParaRPr lang="de-DE"/>
        </a:p>
      </dgm:t>
    </dgm:pt>
    <dgm:pt modelId="{ACB05256-38AA-48CE-BB08-9E09BF8C5D88}">
      <dgm:prSet custT="1"/>
      <dgm:spPr/>
      <dgm:t>
        <a:bodyPr/>
        <a:lstStyle/>
        <a:p>
          <a:r>
            <a:rPr lang="de-DE" sz="1200" dirty="0" smtClean="0"/>
            <a:t>Mario </a:t>
          </a:r>
          <a:r>
            <a:rPr lang="de-DE" sz="1200" dirty="0" err="1" smtClean="0"/>
            <a:t>Muske</a:t>
          </a:r>
          <a:endParaRPr lang="de-DE" sz="1200" dirty="0" smtClean="0"/>
        </a:p>
        <a:p>
          <a:r>
            <a:rPr lang="de-DE" sz="1200" dirty="0" smtClean="0"/>
            <a:t>Kati Melle</a:t>
          </a:r>
        </a:p>
        <a:p>
          <a:r>
            <a:rPr lang="de-DE" sz="1200" dirty="0" smtClean="0"/>
            <a:t>Lara </a:t>
          </a:r>
          <a:r>
            <a:rPr lang="de-DE" sz="1200" dirty="0" err="1" smtClean="0"/>
            <a:t>Sandvik</a:t>
          </a:r>
          <a:endParaRPr lang="de-DE" sz="1200" dirty="0" smtClean="0"/>
        </a:p>
        <a:p>
          <a:r>
            <a:rPr lang="de-DE" sz="1200" dirty="0" smtClean="0"/>
            <a:t>Huber Elton</a:t>
          </a:r>
        </a:p>
        <a:p>
          <a:r>
            <a:rPr lang="de-DE" sz="1200" dirty="0" smtClean="0"/>
            <a:t>Tamara Jankovic</a:t>
          </a:r>
        </a:p>
        <a:p>
          <a:r>
            <a:rPr lang="de-DE" sz="1200" dirty="0" smtClean="0"/>
            <a:t>Finn Rugby</a:t>
          </a:r>
        </a:p>
        <a:p>
          <a:r>
            <a:rPr lang="de-DE" sz="1200" dirty="0" smtClean="0"/>
            <a:t>Josi </a:t>
          </a:r>
          <a:r>
            <a:rPr lang="de-DE" sz="1200" dirty="0" err="1" smtClean="0"/>
            <a:t>Sandriges</a:t>
          </a:r>
          <a:endParaRPr lang="de-DE" sz="1200" dirty="0"/>
        </a:p>
      </dgm:t>
    </dgm:pt>
    <dgm:pt modelId="{B62CB543-B316-45A7-8AF1-F71845F7AB65}" type="parTrans" cxnId="{BFCA9C34-5361-4179-A0BB-9591CFFDFB38}">
      <dgm:prSet/>
      <dgm:spPr/>
      <dgm:t>
        <a:bodyPr/>
        <a:lstStyle/>
        <a:p>
          <a:endParaRPr lang="de-DE"/>
        </a:p>
      </dgm:t>
    </dgm:pt>
    <dgm:pt modelId="{C9956E01-3AD7-496B-9A19-E53ACB1567FF}" type="sibTrans" cxnId="{BFCA9C34-5361-4179-A0BB-9591CFFDFB38}">
      <dgm:prSet/>
      <dgm:spPr/>
      <dgm:t>
        <a:bodyPr/>
        <a:lstStyle/>
        <a:p>
          <a:endParaRPr lang="de-DE"/>
        </a:p>
      </dgm:t>
    </dgm:pt>
    <dgm:pt modelId="{A508BD10-A788-4C99-BF0C-7DDA9BD6D8C2}" type="pres">
      <dgm:prSet presAssocID="{0DFD2917-FFD1-4104-AC2A-805BAE34AD26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de-DE"/>
        </a:p>
      </dgm:t>
    </dgm:pt>
    <dgm:pt modelId="{1EC26973-FC82-42B7-8DD7-1CF3C435E1FA}" type="pres">
      <dgm:prSet presAssocID="{7DF1BC7F-8112-43E0-93AF-09F7E106F2E6}" presName="hierRoot1" presStyleCnt="0"/>
      <dgm:spPr/>
    </dgm:pt>
    <dgm:pt modelId="{FB7D0777-0FE5-4DD3-B489-8198322970FD}" type="pres">
      <dgm:prSet presAssocID="{7DF1BC7F-8112-43E0-93AF-09F7E106F2E6}" presName="composite" presStyleCnt="0"/>
      <dgm:spPr/>
    </dgm:pt>
    <dgm:pt modelId="{6B6F27F3-E3E8-48D7-B1D8-F9DAC45D252F}" type="pres">
      <dgm:prSet presAssocID="{7DF1BC7F-8112-43E0-93AF-09F7E106F2E6}" presName="background" presStyleLbl="node0" presStyleIdx="0" presStyleCnt="1"/>
      <dgm:spPr/>
    </dgm:pt>
    <dgm:pt modelId="{0F7915C4-5B6C-4E34-A632-802C81F743A3}" type="pres">
      <dgm:prSet presAssocID="{7DF1BC7F-8112-43E0-93AF-09F7E106F2E6}" presName="text" presStyleLbl="fgAcc0" presStyleIdx="0" presStyleCnt="1" custScaleX="168646" custScaleY="47518" custLinFactNeighborX="-94542" custLinFactNeighborY="6084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612FDF0A-12B8-452C-9A2B-C44B67E18523}" type="pres">
      <dgm:prSet presAssocID="{7DF1BC7F-8112-43E0-93AF-09F7E106F2E6}" presName="hierChild2" presStyleCnt="0"/>
      <dgm:spPr/>
    </dgm:pt>
    <dgm:pt modelId="{F2EDB2C6-D497-4F79-BFEC-B45223692E27}" type="pres">
      <dgm:prSet presAssocID="{400C0F0E-6A78-4689-B04F-6F9CB6796C67}" presName="Name10" presStyleLbl="parChTrans1D2" presStyleIdx="0" presStyleCnt="1"/>
      <dgm:spPr/>
      <dgm:t>
        <a:bodyPr/>
        <a:lstStyle/>
        <a:p>
          <a:endParaRPr lang="de-DE"/>
        </a:p>
      </dgm:t>
    </dgm:pt>
    <dgm:pt modelId="{67F4320E-DD70-4468-98A7-78730CEED169}" type="pres">
      <dgm:prSet presAssocID="{E34530B4-212F-4780-90DF-AA89A3165AC2}" presName="hierRoot2" presStyleCnt="0"/>
      <dgm:spPr/>
    </dgm:pt>
    <dgm:pt modelId="{3F58088E-B1CD-40DC-B0E8-EC34896C0246}" type="pres">
      <dgm:prSet presAssocID="{E34530B4-212F-4780-90DF-AA89A3165AC2}" presName="composite2" presStyleCnt="0"/>
      <dgm:spPr/>
    </dgm:pt>
    <dgm:pt modelId="{EC298B07-8F3A-402C-8704-72A932316316}" type="pres">
      <dgm:prSet presAssocID="{E34530B4-212F-4780-90DF-AA89A3165AC2}" presName="background2" presStyleLbl="node2" presStyleIdx="0" presStyleCnt="1"/>
      <dgm:spPr/>
    </dgm:pt>
    <dgm:pt modelId="{242BC84F-0C3D-47C2-89A8-7B9FC30F422C}" type="pres">
      <dgm:prSet presAssocID="{E34530B4-212F-4780-90DF-AA89A3165AC2}" presName="text2" presStyleLbl="fgAcc2" presStyleIdx="0" presStyleCnt="1" custScaleX="129525" custScaleY="49421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2F45E8FD-39D1-41DE-BBFA-7BA38ECE39A4}" type="pres">
      <dgm:prSet presAssocID="{E34530B4-212F-4780-90DF-AA89A3165AC2}" presName="hierChild3" presStyleCnt="0"/>
      <dgm:spPr/>
    </dgm:pt>
    <dgm:pt modelId="{3F2218F1-16C7-42D7-B9FE-1210AA26409A}" type="pres">
      <dgm:prSet presAssocID="{F93A0EC6-8E9E-42C8-AC3C-5327C250EE36}" presName="Name17" presStyleLbl="parChTrans1D3" presStyleIdx="0" presStyleCnt="2"/>
      <dgm:spPr/>
      <dgm:t>
        <a:bodyPr/>
        <a:lstStyle/>
        <a:p>
          <a:endParaRPr lang="de-DE"/>
        </a:p>
      </dgm:t>
    </dgm:pt>
    <dgm:pt modelId="{99E5D776-343E-415F-A3CF-C319C09F2238}" type="pres">
      <dgm:prSet presAssocID="{57AC3441-FA63-4D65-B67F-D460FFDC8BB8}" presName="hierRoot3" presStyleCnt="0"/>
      <dgm:spPr/>
    </dgm:pt>
    <dgm:pt modelId="{83209C51-05BB-4EA9-BAD8-4D39AE4EC9CD}" type="pres">
      <dgm:prSet presAssocID="{57AC3441-FA63-4D65-B67F-D460FFDC8BB8}" presName="composite3" presStyleCnt="0"/>
      <dgm:spPr/>
    </dgm:pt>
    <dgm:pt modelId="{1E212381-C4F7-486E-92DC-84F7C087EE68}" type="pres">
      <dgm:prSet presAssocID="{57AC3441-FA63-4D65-B67F-D460FFDC8BB8}" presName="background3" presStyleLbl="node3" presStyleIdx="0" presStyleCnt="2"/>
      <dgm:spPr/>
    </dgm:pt>
    <dgm:pt modelId="{52F8DEF0-0D39-46E7-BA9E-5D62FB6D594E}" type="pres">
      <dgm:prSet presAssocID="{57AC3441-FA63-4D65-B67F-D460FFDC8BB8}" presName="text3" presStyleLbl="fgAcc3" presStyleIdx="0" presStyleCnt="2" custScaleY="83925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9AE8905B-BD09-4D19-9C91-AF0E1F1307A3}" type="pres">
      <dgm:prSet presAssocID="{57AC3441-FA63-4D65-B67F-D460FFDC8BB8}" presName="hierChild4" presStyleCnt="0"/>
      <dgm:spPr/>
    </dgm:pt>
    <dgm:pt modelId="{877BF720-9914-4D90-ACF0-ED16D1DFF139}" type="pres">
      <dgm:prSet presAssocID="{4B5A4CF3-FF0C-4A51-A457-6CFE22764C98}" presName="Name23" presStyleLbl="parChTrans1D4" presStyleIdx="0" presStyleCnt="2"/>
      <dgm:spPr/>
      <dgm:t>
        <a:bodyPr/>
        <a:lstStyle/>
        <a:p>
          <a:endParaRPr lang="de-DE"/>
        </a:p>
      </dgm:t>
    </dgm:pt>
    <dgm:pt modelId="{7A109774-38A7-4894-9FDC-803CFEC3C4DF}" type="pres">
      <dgm:prSet presAssocID="{78416127-35C2-4201-BD7A-BA4E62FB5B09}" presName="hierRoot4" presStyleCnt="0"/>
      <dgm:spPr/>
    </dgm:pt>
    <dgm:pt modelId="{656A6DCA-296B-4116-92C6-DB4D2210C3D7}" type="pres">
      <dgm:prSet presAssocID="{78416127-35C2-4201-BD7A-BA4E62FB5B09}" presName="composite4" presStyleCnt="0"/>
      <dgm:spPr/>
    </dgm:pt>
    <dgm:pt modelId="{EBFF23E2-1576-4FDC-B1F6-D9CED34081AE}" type="pres">
      <dgm:prSet presAssocID="{78416127-35C2-4201-BD7A-BA4E62FB5B09}" presName="background4" presStyleLbl="node4" presStyleIdx="0" presStyleCnt="2"/>
      <dgm:spPr/>
    </dgm:pt>
    <dgm:pt modelId="{3D953CA4-4725-4A2B-BEDC-F2FE6654B160}" type="pres">
      <dgm:prSet presAssocID="{78416127-35C2-4201-BD7A-BA4E62FB5B09}" presName="text4" presStyleLbl="fgAcc4" presStyleIdx="0" presStyleCnt="2" custScaleX="159405" custScaleY="71185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369988F2-41FB-4A96-BAD2-55EA7762F157}" type="pres">
      <dgm:prSet presAssocID="{78416127-35C2-4201-BD7A-BA4E62FB5B09}" presName="hierChild5" presStyleCnt="0"/>
      <dgm:spPr/>
    </dgm:pt>
    <dgm:pt modelId="{AFD13B95-6670-4AF3-9AE4-D8EAEC36DCDD}" type="pres">
      <dgm:prSet presAssocID="{611CF0CD-8204-4299-B1C0-957D23AF7B25}" presName="Name17" presStyleLbl="parChTrans1D3" presStyleIdx="1" presStyleCnt="2"/>
      <dgm:spPr/>
      <dgm:t>
        <a:bodyPr/>
        <a:lstStyle/>
        <a:p>
          <a:endParaRPr lang="de-DE"/>
        </a:p>
      </dgm:t>
    </dgm:pt>
    <dgm:pt modelId="{EBE8B9A3-4060-4EC9-B7BC-44A0A6AC46A2}" type="pres">
      <dgm:prSet presAssocID="{A8305900-139D-4802-9921-02CAF0557F0E}" presName="hierRoot3" presStyleCnt="0"/>
      <dgm:spPr/>
    </dgm:pt>
    <dgm:pt modelId="{CB54B559-A653-45F1-9EBF-2721DB91FE67}" type="pres">
      <dgm:prSet presAssocID="{A8305900-139D-4802-9921-02CAF0557F0E}" presName="composite3" presStyleCnt="0"/>
      <dgm:spPr/>
    </dgm:pt>
    <dgm:pt modelId="{EC92A05E-9107-4E79-B26B-9D7F81E6CC87}" type="pres">
      <dgm:prSet presAssocID="{A8305900-139D-4802-9921-02CAF0557F0E}" presName="background3" presStyleLbl="node3" presStyleIdx="1" presStyleCnt="2"/>
      <dgm:spPr/>
    </dgm:pt>
    <dgm:pt modelId="{2A42393D-55E5-4963-895A-6D4EE0B3C60B}" type="pres">
      <dgm:prSet presAssocID="{A8305900-139D-4802-9921-02CAF0557F0E}" presName="text3" presStyleLbl="fgAcc3" presStyleIdx="1" presStyleCnt="2" custScaleY="72462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4887F5FD-5EAF-47EB-8362-A13D5A03C162}" type="pres">
      <dgm:prSet presAssocID="{A8305900-139D-4802-9921-02CAF0557F0E}" presName="hierChild4" presStyleCnt="0"/>
      <dgm:spPr/>
    </dgm:pt>
    <dgm:pt modelId="{EAB5B74E-86FA-44EA-9541-13F34F429117}" type="pres">
      <dgm:prSet presAssocID="{B62CB543-B316-45A7-8AF1-F71845F7AB65}" presName="Name23" presStyleLbl="parChTrans1D4" presStyleIdx="1" presStyleCnt="2"/>
      <dgm:spPr/>
      <dgm:t>
        <a:bodyPr/>
        <a:lstStyle/>
        <a:p>
          <a:endParaRPr lang="de-DE"/>
        </a:p>
      </dgm:t>
    </dgm:pt>
    <dgm:pt modelId="{00F73A5A-0F09-4977-9C0C-536D5D83F192}" type="pres">
      <dgm:prSet presAssocID="{ACB05256-38AA-48CE-BB08-9E09BF8C5D88}" presName="hierRoot4" presStyleCnt="0"/>
      <dgm:spPr/>
    </dgm:pt>
    <dgm:pt modelId="{CB720437-F22E-4B71-9280-D74239D2D90E}" type="pres">
      <dgm:prSet presAssocID="{ACB05256-38AA-48CE-BB08-9E09BF8C5D88}" presName="composite4" presStyleCnt="0"/>
      <dgm:spPr/>
    </dgm:pt>
    <dgm:pt modelId="{AEB2B98C-89B8-495B-91E9-97A9B24938BF}" type="pres">
      <dgm:prSet presAssocID="{ACB05256-38AA-48CE-BB08-9E09BF8C5D88}" presName="background4" presStyleLbl="node4" presStyleIdx="1" presStyleCnt="2"/>
      <dgm:spPr/>
    </dgm:pt>
    <dgm:pt modelId="{1DF20A26-6412-431D-B485-B30370217EB0}" type="pres">
      <dgm:prSet presAssocID="{ACB05256-38AA-48CE-BB08-9E09BF8C5D88}" presName="text4" presStyleLbl="fgAcc4" presStyleIdx="1" presStyleCnt="2" custScaleX="171596" custScaleY="134286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FB7E49B8-1CAA-4452-87F5-33FEDF03E112}" type="pres">
      <dgm:prSet presAssocID="{ACB05256-38AA-48CE-BB08-9E09BF8C5D88}" presName="hierChild5" presStyleCnt="0"/>
      <dgm:spPr/>
    </dgm:pt>
  </dgm:ptLst>
  <dgm:cxnLst>
    <dgm:cxn modelId="{D05D3473-98CC-4227-B85B-17D6944B7015}" type="presOf" srcId="{400C0F0E-6A78-4689-B04F-6F9CB6796C67}" destId="{F2EDB2C6-D497-4F79-BFEC-B45223692E27}" srcOrd="0" destOrd="0" presId="urn:microsoft.com/office/officeart/2005/8/layout/hierarchy1"/>
    <dgm:cxn modelId="{0C898298-46DA-406C-8B2C-85438528B9E2}" type="presOf" srcId="{ACB05256-38AA-48CE-BB08-9E09BF8C5D88}" destId="{1DF20A26-6412-431D-B485-B30370217EB0}" srcOrd="0" destOrd="0" presId="urn:microsoft.com/office/officeart/2005/8/layout/hierarchy1"/>
    <dgm:cxn modelId="{0F424DD5-DCD7-4A9D-9071-859F1CBA4D4F}" type="presOf" srcId="{B62CB543-B316-45A7-8AF1-F71845F7AB65}" destId="{EAB5B74E-86FA-44EA-9541-13F34F429117}" srcOrd="0" destOrd="0" presId="urn:microsoft.com/office/officeart/2005/8/layout/hierarchy1"/>
    <dgm:cxn modelId="{DF059288-2021-4B29-AD80-26F4F7CFCF12}" type="presOf" srcId="{4B5A4CF3-FF0C-4A51-A457-6CFE22764C98}" destId="{877BF720-9914-4D90-ACF0-ED16D1DFF139}" srcOrd="0" destOrd="0" presId="urn:microsoft.com/office/officeart/2005/8/layout/hierarchy1"/>
    <dgm:cxn modelId="{C0DB7748-B369-4371-B3D3-63EACA1EF628}" type="presOf" srcId="{A8305900-139D-4802-9921-02CAF0557F0E}" destId="{2A42393D-55E5-4963-895A-6D4EE0B3C60B}" srcOrd="0" destOrd="0" presId="urn:microsoft.com/office/officeart/2005/8/layout/hierarchy1"/>
    <dgm:cxn modelId="{285784F6-049E-45DA-90D1-03C612666919}" srcId="{E34530B4-212F-4780-90DF-AA89A3165AC2}" destId="{57AC3441-FA63-4D65-B67F-D460FFDC8BB8}" srcOrd="0" destOrd="0" parTransId="{F93A0EC6-8E9E-42C8-AC3C-5327C250EE36}" sibTransId="{D78B3C94-990F-4392-BD87-A26DDF414819}"/>
    <dgm:cxn modelId="{28D10AED-2361-4572-972F-1854C39F76EE}" srcId="{57AC3441-FA63-4D65-B67F-D460FFDC8BB8}" destId="{78416127-35C2-4201-BD7A-BA4E62FB5B09}" srcOrd="0" destOrd="0" parTransId="{4B5A4CF3-FF0C-4A51-A457-6CFE22764C98}" sibTransId="{28236E77-6C85-4319-BCB0-86CB32E78DA7}"/>
    <dgm:cxn modelId="{BFCA9C34-5361-4179-A0BB-9591CFFDFB38}" srcId="{A8305900-139D-4802-9921-02CAF0557F0E}" destId="{ACB05256-38AA-48CE-BB08-9E09BF8C5D88}" srcOrd="0" destOrd="0" parTransId="{B62CB543-B316-45A7-8AF1-F71845F7AB65}" sibTransId="{C9956E01-3AD7-496B-9A19-E53ACB1567FF}"/>
    <dgm:cxn modelId="{93558F83-E4EF-4BC9-AA8E-294776776927}" type="presOf" srcId="{78416127-35C2-4201-BD7A-BA4E62FB5B09}" destId="{3D953CA4-4725-4A2B-BEDC-F2FE6654B160}" srcOrd="0" destOrd="0" presId="urn:microsoft.com/office/officeart/2005/8/layout/hierarchy1"/>
    <dgm:cxn modelId="{4D331C75-0FB6-49D2-AC5F-34636B833D0B}" srcId="{0DFD2917-FFD1-4104-AC2A-805BAE34AD26}" destId="{7DF1BC7F-8112-43E0-93AF-09F7E106F2E6}" srcOrd="0" destOrd="0" parTransId="{367679A9-F988-4D1F-AC78-77B8D87BBC1D}" sibTransId="{813C5892-724F-4E97-BA4A-779DFD24236F}"/>
    <dgm:cxn modelId="{26443323-E0B3-404D-BA15-F5DE79B22E36}" type="presOf" srcId="{0DFD2917-FFD1-4104-AC2A-805BAE34AD26}" destId="{A508BD10-A788-4C99-BF0C-7DDA9BD6D8C2}" srcOrd="0" destOrd="0" presId="urn:microsoft.com/office/officeart/2005/8/layout/hierarchy1"/>
    <dgm:cxn modelId="{F2C60E74-5533-4949-9A30-3E139DBA96B2}" type="presOf" srcId="{7DF1BC7F-8112-43E0-93AF-09F7E106F2E6}" destId="{0F7915C4-5B6C-4E34-A632-802C81F743A3}" srcOrd="0" destOrd="0" presId="urn:microsoft.com/office/officeart/2005/8/layout/hierarchy1"/>
    <dgm:cxn modelId="{1D1FE4BE-6DCB-4C1F-BA67-40C719810AE0}" srcId="{E34530B4-212F-4780-90DF-AA89A3165AC2}" destId="{A8305900-139D-4802-9921-02CAF0557F0E}" srcOrd="1" destOrd="0" parTransId="{611CF0CD-8204-4299-B1C0-957D23AF7B25}" sibTransId="{ABAB44B6-BD8A-4077-B2FD-7814E81DE097}"/>
    <dgm:cxn modelId="{7C5B02C2-BDE4-4B19-A617-916603421918}" srcId="{7DF1BC7F-8112-43E0-93AF-09F7E106F2E6}" destId="{E34530B4-212F-4780-90DF-AA89A3165AC2}" srcOrd="0" destOrd="0" parTransId="{400C0F0E-6A78-4689-B04F-6F9CB6796C67}" sibTransId="{0C783727-0F34-42C6-8E8D-A1A76A5117CA}"/>
    <dgm:cxn modelId="{8DE4B886-9685-43DF-8035-B1C57DFA04BF}" type="presOf" srcId="{F93A0EC6-8E9E-42C8-AC3C-5327C250EE36}" destId="{3F2218F1-16C7-42D7-B9FE-1210AA26409A}" srcOrd="0" destOrd="0" presId="urn:microsoft.com/office/officeart/2005/8/layout/hierarchy1"/>
    <dgm:cxn modelId="{30404D1E-A9DE-4EBC-97B9-EE138CC54A27}" type="presOf" srcId="{57AC3441-FA63-4D65-B67F-D460FFDC8BB8}" destId="{52F8DEF0-0D39-46E7-BA9E-5D62FB6D594E}" srcOrd="0" destOrd="0" presId="urn:microsoft.com/office/officeart/2005/8/layout/hierarchy1"/>
    <dgm:cxn modelId="{E218F56B-9827-4D1A-B048-BF4CFD9C28CC}" type="presOf" srcId="{611CF0CD-8204-4299-B1C0-957D23AF7B25}" destId="{AFD13B95-6670-4AF3-9AE4-D8EAEC36DCDD}" srcOrd="0" destOrd="0" presId="urn:microsoft.com/office/officeart/2005/8/layout/hierarchy1"/>
    <dgm:cxn modelId="{9706A7A8-6DA3-4F7C-8104-52202882077C}" type="presOf" srcId="{E34530B4-212F-4780-90DF-AA89A3165AC2}" destId="{242BC84F-0C3D-47C2-89A8-7B9FC30F422C}" srcOrd="0" destOrd="0" presId="urn:microsoft.com/office/officeart/2005/8/layout/hierarchy1"/>
    <dgm:cxn modelId="{470C29E6-8C83-4C2F-BE5F-50AC2EF7913C}" type="presParOf" srcId="{A508BD10-A788-4C99-BF0C-7DDA9BD6D8C2}" destId="{1EC26973-FC82-42B7-8DD7-1CF3C435E1FA}" srcOrd="0" destOrd="0" presId="urn:microsoft.com/office/officeart/2005/8/layout/hierarchy1"/>
    <dgm:cxn modelId="{2C021CB5-F216-4298-99AD-17238F7DBA9D}" type="presParOf" srcId="{1EC26973-FC82-42B7-8DD7-1CF3C435E1FA}" destId="{FB7D0777-0FE5-4DD3-B489-8198322970FD}" srcOrd="0" destOrd="0" presId="urn:microsoft.com/office/officeart/2005/8/layout/hierarchy1"/>
    <dgm:cxn modelId="{896740E6-9E93-4B7A-A925-AB5E6067EA06}" type="presParOf" srcId="{FB7D0777-0FE5-4DD3-B489-8198322970FD}" destId="{6B6F27F3-E3E8-48D7-B1D8-F9DAC45D252F}" srcOrd="0" destOrd="0" presId="urn:microsoft.com/office/officeart/2005/8/layout/hierarchy1"/>
    <dgm:cxn modelId="{A5B5DC2C-3B4A-49D3-9E1E-7568CBF42249}" type="presParOf" srcId="{FB7D0777-0FE5-4DD3-B489-8198322970FD}" destId="{0F7915C4-5B6C-4E34-A632-802C81F743A3}" srcOrd="1" destOrd="0" presId="urn:microsoft.com/office/officeart/2005/8/layout/hierarchy1"/>
    <dgm:cxn modelId="{05FF82B4-C1E6-45B0-B203-E662D6BFFF41}" type="presParOf" srcId="{1EC26973-FC82-42B7-8DD7-1CF3C435E1FA}" destId="{612FDF0A-12B8-452C-9A2B-C44B67E18523}" srcOrd="1" destOrd="0" presId="urn:microsoft.com/office/officeart/2005/8/layout/hierarchy1"/>
    <dgm:cxn modelId="{9EB4F8A9-0B24-4E26-9095-683ADB1021CC}" type="presParOf" srcId="{612FDF0A-12B8-452C-9A2B-C44B67E18523}" destId="{F2EDB2C6-D497-4F79-BFEC-B45223692E27}" srcOrd="0" destOrd="0" presId="urn:microsoft.com/office/officeart/2005/8/layout/hierarchy1"/>
    <dgm:cxn modelId="{4A13E4DA-952D-4DBF-B77E-734091AD4D5B}" type="presParOf" srcId="{612FDF0A-12B8-452C-9A2B-C44B67E18523}" destId="{67F4320E-DD70-4468-98A7-78730CEED169}" srcOrd="1" destOrd="0" presId="urn:microsoft.com/office/officeart/2005/8/layout/hierarchy1"/>
    <dgm:cxn modelId="{BFC757FD-B14E-4775-A240-EF96A54069D0}" type="presParOf" srcId="{67F4320E-DD70-4468-98A7-78730CEED169}" destId="{3F58088E-B1CD-40DC-B0E8-EC34896C0246}" srcOrd="0" destOrd="0" presId="urn:microsoft.com/office/officeart/2005/8/layout/hierarchy1"/>
    <dgm:cxn modelId="{FDF95152-20D1-4034-80C1-FE47BD469906}" type="presParOf" srcId="{3F58088E-B1CD-40DC-B0E8-EC34896C0246}" destId="{EC298B07-8F3A-402C-8704-72A932316316}" srcOrd="0" destOrd="0" presId="urn:microsoft.com/office/officeart/2005/8/layout/hierarchy1"/>
    <dgm:cxn modelId="{520A6BD2-6C2B-490E-AAB1-6B17FEC18121}" type="presParOf" srcId="{3F58088E-B1CD-40DC-B0E8-EC34896C0246}" destId="{242BC84F-0C3D-47C2-89A8-7B9FC30F422C}" srcOrd="1" destOrd="0" presId="urn:microsoft.com/office/officeart/2005/8/layout/hierarchy1"/>
    <dgm:cxn modelId="{21892A1D-6514-4683-A7A7-E55C20743209}" type="presParOf" srcId="{67F4320E-DD70-4468-98A7-78730CEED169}" destId="{2F45E8FD-39D1-41DE-BBFA-7BA38ECE39A4}" srcOrd="1" destOrd="0" presId="urn:microsoft.com/office/officeart/2005/8/layout/hierarchy1"/>
    <dgm:cxn modelId="{BB6D35A1-697C-4078-9EB1-576BDC398533}" type="presParOf" srcId="{2F45E8FD-39D1-41DE-BBFA-7BA38ECE39A4}" destId="{3F2218F1-16C7-42D7-B9FE-1210AA26409A}" srcOrd="0" destOrd="0" presId="urn:microsoft.com/office/officeart/2005/8/layout/hierarchy1"/>
    <dgm:cxn modelId="{4233A645-544C-46C6-A3AA-1355CD209E5B}" type="presParOf" srcId="{2F45E8FD-39D1-41DE-BBFA-7BA38ECE39A4}" destId="{99E5D776-343E-415F-A3CF-C319C09F2238}" srcOrd="1" destOrd="0" presId="urn:microsoft.com/office/officeart/2005/8/layout/hierarchy1"/>
    <dgm:cxn modelId="{DB64D5DD-E83D-4EB3-B889-684BEE7AE4C2}" type="presParOf" srcId="{99E5D776-343E-415F-A3CF-C319C09F2238}" destId="{83209C51-05BB-4EA9-BAD8-4D39AE4EC9CD}" srcOrd="0" destOrd="0" presId="urn:microsoft.com/office/officeart/2005/8/layout/hierarchy1"/>
    <dgm:cxn modelId="{8064BAD4-23C2-4A13-B50F-84F213FA1661}" type="presParOf" srcId="{83209C51-05BB-4EA9-BAD8-4D39AE4EC9CD}" destId="{1E212381-C4F7-486E-92DC-84F7C087EE68}" srcOrd="0" destOrd="0" presId="urn:microsoft.com/office/officeart/2005/8/layout/hierarchy1"/>
    <dgm:cxn modelId="{68695224-CFE5-4FF2-9C19-19AB4B2D6B52}" type="presParOf" srcId="{83209C51-05BB-4EA9-BAD8-4D39AE4EC9CD}" destId="{52F8DEF0-0D39-46E7-BA9E-5D62FB6D594E}" srcOrd="1" destOrd="0" presId="urn:microsoft.com/office/officeart/2005/8/layout/hierarchy1"/>
    <dgm:cxn modelId="{1F7BEC6A-5A31-48DA-96A4-2E990A0F36FC}" type="presParOf" srcId="{99E5D776-343E-415F-A3CF-C319C09F2238}" destId="{9AE8905B-BD09-4D19-9C91-AF0E1F1307A3}" srcOrd="1" destOrd="0" presId="urn:microsoft.com/office/officeart/2005/8/layout/hierarchy1"/>
    <dgm:cxn modelId="{13CA44F5-4959-43D3-A7F9-55C4BCBA8043}" type="presParOf" srcId="{9AE8905B-BD09-4D19-9C91-AF0E1F1307A3}" destId="{877BF720-9914-4D90-ACF0-ED16D1DFF139}" srcOrd="0" destOrd="0" presId="urn:microsoft.com/office/officeart/2005/8/layout/hierarchy1"/>
    <dgm:cxn modelId="{7BDCEF1F-ACD7-4D5A-8910-45CB0A72D19B}" type="presParOf" srcId="{9AE8905B-BD09-4D19-9C91-AF0E1F1307A3}" destId="{7A109774-38A7-4894-9FDC-803CFEC3C4DF}" srcOrd="1" destOrd="0" presId="urn:microsoft.com/office/officeart/2005/8/layout/hierarchy1"/>
    <dgm:cxn modelId="{FD14373A-7ACA-48BA-A72E-6BF5A0B6A8D6}" type="presParOf" srcId="{7A109774-38A7-4894-9FDC-803CFEC3C4DF}" destId="{656A6DCA-296B-4116-92C6-DB4D2210C3D7}" srcOrd="0" destOrd="0" presId="urn:microsoft.com/office/officeart/2005/8/layout/hierarchy1"/>
    <dgm:cxn modelId="{4F6BA2B3-4B35-4311-8B10-19600A96B56D}" type="presParOf" srcId="{656A6DCA-296B-4116-92C6-DB4D2210C3D7}" destId="{EBFF23E2-1576-4FDC-B1F6-D9CED34081AE}" srcOrd="0" destOrd="0" presId="urn:microsoft.com/office/officeart/2005/8/layout/hierarchy1"/>
    <dgm:cxn modelId="{7126613F-5848-40C6-A8AC-4F821F1848A9}" type="presParOf" srcId="{656A6DCA-296B-4116-92C6-DB4D2210C3D7}" destId="{3D953CA4-4725-4A2B-BEDC-F2FE6654B160}" srcOrd="1" destOrd="0" presId="urn:microsoft.com/office/officeart/2005/8/layout/hierarchy1"/>
    <dgm:cxn modelId="{DC313593-EF40-4A35-9BD8-1AF41BF7DB0C}" type="presParOf" srcId="{7A109774-38A7-4894-9FDC-803CFEC3C4DF}" destId="{369988F2-41FB-4A96-BAD2-55EA7762F157}" srcOrd="1" destOrd="0" presId="urn:microsoft.com/office/officeart/2005/8/layout/hierarchy1"/>
    <dgm:cxn modelId="{ED66C3A4-2181-4114-B996-A89E9E5DC5EA}" type="presParOf" srcId="{2F45E8FD-39D1-41DE-BBFA-7BA38ECE39A4}" destId="{AFD13B95-6670-4AF3-9AE4-D8EAEC36DCDD}" srcOrd="2" destOrd="0" presId="urn:microsoft.com/office/officeart/2005/8/layout/hierarchy1"/>
    <dgm:cxn modelId="{5AB8AE76-B18B-4ABF-A54A-3FA8A3546D37}" type="presParOf" srcId="{2F45E8FD-39D1-41DE-BBFA-7BA38ECE39A4}" destId="{EBE8B9A3-4060-4EC9-B7BC-44A0A6AC46A2}" srcOrd="3" destOrd="0" presId="urn:microsoft.com/office/officeart/2005/8/layout/hierarchy1"/>
    <dgm:cxn modelId="{7CDA57F8-9B16-4B24-A008-BCA16FB43AD7}" type="presParOf" srcId="{EBE8B9A3-4060-4EC9-B7BC-44A0A6AC46A2}" destId="{CB54B559-A653-45F1-9EBF-2721DB91FE67}" srcOrd="0" destOrd="0" presId="urn:microsoft.com/office/officeart/2005/8/layout/hierarchy1"/>
    <dgm:cxn modelId="{B93A5EFD-3A49-4F81-891D-91863E249153}" type="presParOf" srcId="{CB54B559-A653-45F1-9EBF-2721DB91FE67}" destId="{EC92A05E-9107-4E79-B26B-9D7F81E6CC87}" srcOrd="0" destOrd="0" presId="urn:microsoft.com/office/officeart/2005/8/layout/hierarchy1"/>
    <dgm:cxn modelId="{EEE466F0-DC58-45F3-9B7C-F2C1FAA117A0}" type="presParOf" srcId="{CB54B559-A653-45F1-9EBF-2721DB91FE67}" destId="{2A42393D-55E5-4963-895A-6D4EE0B3C60B}" srcOrd="1" destOrd="0" presId="urn:microsoft.com/office/officeart/2005/8/layout/hierarchy1"/>
    <dgm:cxn modelId="{7B093A0C-0968-449D-976C-EE413BE46F6E}" type="presParOf" srcId="{EBE8B9A3-4060-4EC9-B7BC-44A0A6AC46A2}" destId="{4887F5FD-5EAF-47EB-8362-A13D5A03C162}" srcOrd="1" destOrd="0" presId="urn:microsoft.com/office/officeart/2005/8/layout/hierarchy1"/>
    <dgm:cxn modelId="{010108E2-CC63-407B-899E-C55B646A0ABE}" type="presParOf" srcId="{4887F5FD-5EAF-47EB-8362-A13D5A03C162}" destId="{EAB5B74E-86FA-44EA-9541-13F34F429117}" srcOrd="0" destOrd="0" presId="urn:microsoft.com/office/officeart/2005/8/layout/hierarchy1"/>
    <dgm:cxn modelId="{4D5E7C2C-40C3-4CF3-B84E-EDA881C75C1E}" type="presParOf" srcId="{4887F5FD-5EAF-47EB-8362-A13D5A03C162}" destId="{00F73A5A-0F09-4977-9C0C-536D5D83F192}" srcOrd="1" destOrd="0" presId="urn:microsoft.com/office/officeart/2005/8/layout/hierarchy1"/>
    <dgm:cxn modelId="{FEF629BC-1E09-4967-AD01-7E5A57CD6761}" type="presParOf" srcId="{00F73A5A-0F09-4977-9C0C-536D5D83F192}" destId="{CB720437-F22E-4B71-9280-D74239D2D90E}" srcOrd="0" destOrd="0" presId="urn:microsoft.com/office/officeart/2005/8/layout/hierarchy1"/>
    <dgm:cxn modelId="{55CB3C6C-0E3F-452A-BB52-C43DD76BA2FD}" type="presParOf" srcId="{CB720437-F22E-4B71-9280-D74239D2D90E}" destId="{AEB2B98C-89B8-495B-91E9-97A9B24938BF}" srcOrd="0" destOrd="0" presId="urn:microsoft.com/office/officeart/2005/8/layout/hierarchy1"/>
    <dgm:cxn modelId="{42743B2A-0085-4602-9275-4AD50F83F0C7}" type="presParOf" srcId="{CB720437-F22E-4B71-9280-D74239D2D90E}" destId="{1DF20A26-6412-431D-B485-B30370217EB0}" srcOrd="1" destOrd="0" presId="urn:microsoft.com/office/officeart/2005/8/layout/hierarchy1"/>
    <dgm:cxn modelId="{0A22BBE8-E624-4B13-961D-BF0CFEE9E865}" type="presParOf" srcId="{00F73A5A-0F09-4977-9C0C-536D5D83F192}" destId="{FB7E49B8-1CAA-4452-87F5-33FEDF03E112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57B8F4D-8AB0-4ABB-92BF-635374E790CD}" type="doc">
      <dgm:prSet loTypeId="urn:microsoft.com/office/officeart/2005/8/layout/hierarchy3" loCatId="relationship" qsTypeId="urn:microsoft.com/office/officeart/2005/8/quickstyle/simple1" qsCatId="simple" csTypeId="urn:microsoft.com/office/officeart/2005/8/colors/accent3_1" csCatId="accent3" phldr="1"/>
      <dgm:spPr/>
      <dgm:t>
        <a:bodyPr/>
        <a:lstStyle/>
        <a:p>
          <a:endParaRPr lang="de-DE"/>
        </a:p>
      </dgm:t>
    </dgm:pt>
    <dgm:pt modelId="{287912FC-3FF7-4478-8E38-E13F4A9C2058}">
      <dgm:prSet phldrT="[Text]" custT="1"/>
      <dgm:spPr/>
      <dgm:t>
        <a:bodyPr/>
        <a:lstStyle/>
        <a:p>
          <a:r>
            <a:rPr lang="de-DE" sz="3200" dirty="0" smtClean="0"/>
            <a:t>Rechtssubjekte</a:t>
          </a:r>
          <a:endParaRPr lang="de-DE" sz="3200" dirty="0"/>
        </a:p>
      </dgm:t>
    </dgm:pt>
    <dgm:pt modelId="{A71990B3-1799-42E0-A7B6-6DC455DE6F73}" type="parTrans" cxnId="{A1883DAB-BA96-4056-B9A4-C9C299337DCC}">
      <dgm:prSet/>
      <dgm:spPr/>
      <dgm:t>
        <a:bodyPr/>
        <a:lstStyle/>
        <a:p>
          <a:endParaRPr lang="de-DE"/>
        </a:p>
      </dgm:t>
    </dgm:pt>
    <dgm:pt modelId="{639B87F9-8AF0-4B01-8E72-469D49CA3498}" type="sibTrans" cxnId="{A1883DAB-BA96-4056-B9A4-C9C299337DCC}">
      <dgm:prSet/>
      <dgm:spPr/>
      <dgm:t>
        <a:bodyPr/>
        <a:lstStyle/>
        <a:p>
          <a:endParaRPr lang="de-DE"/>
        </a:p>
      </dgm:t>
    </dgm:pt>
    <dgm:pt modelId="{A6DD2328-0B59-4064-BABC-752BB92A8283}">
      <dgm:prSet phldrT="[Text]" custT="1"/>
      <dgm:spPr/>
      <dgm:t>
        <a:bodyPr/>
        <a:lstStyle/>
        <a:p>
          <a:pPr>
            <a:lnSpc>
              <a:spcPct val="150000"/>
            </a:lnSpc>
            <a:spcAft>
              <a:spcPts val="0"/>
            </a:spcAft>
          </a:pPr>
          <a:r>
            <a:rPr lang="de-DE" sz="2400" b="1" dirty="0" smtClean="0"/>
            <a:t>Natürliche Personen</a:t>
          </a:r>
        </a:p>
        <a:p>
          <a:pPr>
            <a:lnSpc>
              <a:spcPct val="150000"/>
            </a:lnSpc>
            <a:spcAft>
              <a:spcPts val="0"/>
            </a:spcAft>
          </a:pPr>
          <a:r>
            <a:rPr lang="de-DE" sz="2400" dirty="0" smtClean="0"/>
            <a:t>= alle Menschen</a:t>
          </a:r>
          <a:endParaRPr lang="de-DE" sz="2400" dirty="0"/>
        </a:p>
      </dgm:t>
    </dgm:pt>
    <dgm:pt modelId="{78CCE092-0073-4059-9658-9C2257701356}" type="parTrans" cxnId="{ABE0CC29-DB5C-4CB7-883B-408217D760CC}">
      <dgm:prSet/>
      <dgm:spPr/>
      <dgm:t>
        <a:bodyPr/>
        <a:lstStyle/>
        <a:p>
          <a:endParaRPr lang="de-DE"/>
        </a:p>
      </dgm:t>
    </dgm:pt>
    <dgm:pt modelId="{7C286E78-8697-462F-B86E-EBEFE2BC1A57}" type="sibTrans" cxnId="{ABE0CC29-DB5C-4CB7-883B-408217D760CC}">
      <dgm:prSet/>
      <dgm:spPr/>
      <dgm:t>
        <a:bodyPr/>
        <a:lstStyle/>
        <a:p>
          <a:endParaRPr lang="de-DE"/>
        </a:p>
      </dgm:t>
    </dgm:pt>
    <dgm:pt modelId="{E777F406-7021-4CCC-B77D-7AAC2579C029}">
      <dgm:prSet phldrT="[Text]" custT="1"/>
      <dgm:spPr/>
      <dgm:t>
        <a:bodyPr/>
        <a:lstStyle/>
        <a:p>
          <a:pPr>
            <a:lnSpc>
              <a:spcPct val="150000"/>
            </a:lnSpc>
            <a:spcAft>
              <a:spcPts val="0"/>
            </a:spcAft>
          </a:pPr>
          <a:r>
            <a:rPr lang="de-DE" sz="2400" b="1" dirty="0" smtClean="0"/>
            <a:t>Juristische Personen </a:t>
          </a:r>
        </a:p>
        <a:p>
          <a:pPr>
            <a:lnSpc>
              <a:spcPct val="150000"/>
            </a:lnSpc>
            <a:spcAft>
              <a:spcPts val="0"/>
            </a:spcAft>
          </a:pPr>
          <a:r>
            <a:rPr lang="de-DE" sz="2400" dirty="0" smtClean="0"/>
            <a:t>= sind Personenvereinigungen oder Vermögensmassen </a:t>
          </a:r>
        </a:p>
      </dgm:t>
    </dgm:pt>
    <dgm:pt modelId="{1C22C577-C997-401F-9170-0F6DD9C0DCD7}" type="parTrans" cxnId="{2126C6C6-45E5-45A6-B0BB-2FDF49C2090B}">
      <dgm:prSet/>
      <dgm:spPr/>
      <dgm:t>
        <a:bodyPr/>
        <a:lstStyle/>
        <a:p>
          <a:endParaRPr lang="de-DE"/>
        </a:p>
      </dgm:t>
    </dgm:pt>
    <dgm:pt modelId="{367BB706-6E9C-4D68-B74C-CE11CB49360A}" type="sibTrans" cxnId="{2126C6C6-45E5-45A6-B0BB-2FDF49C2090B}">
      <dgm:prSet/>
      <dgm:spPr/>
      <dgm:t>
        <a:bodyPr/>
        <a:lstStyle/>
        <a:p>
          <a:endParaRPr lang="de-DE"/>
        </a:p>
      </dgm:t>
    </dgm:pt>
    <dgm:pt modelId="{ED0EB11B-912C-467E-808B-5AF29839189A}" type="pres">
      <dgm:prSet presAssocID="{557B8F4D-8AB0-4ABB-92BF-635374E790CD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de-DE"/>
        </a:p>
      </dgm:t>
    </dgm:pt>
    <dgm:pt modelId="{30C2F514-0740-4F1C-89FF-9AAC2BFC1103}" type="pres">
      <dgm:prSet presAssocID="{287912FC-3FF7-4478-8E38-E13F4A9C2058}" presName="root" presStyleCnt="0"/>
      <dgm:spPr/>
    </dgm:pt>
    <dgm:pt modelId="{EEDB405A-1939-4B40-B14D-C4F8513289EF}" type="pres">
      <dgm:prSet presAssocID="{287912FC-3FF7-4478-8E38-E13F4A9C2058}" presName="rootComposite" presStyleCnt="0"/>
      <dgm:spPr/>
    </dgm:pt>
    <dgm:pt modelId="{F3AD6707-E000-420D-B2DF-B7369008C1E9}" type="pres">
      <dgm:prSet presAssocID="{287912FC-3FF7-4478-8E38-E13F4A9C2058}" presName="rootText" presStyleLbl="node1" presStyleIdx="0" presStyleCnt="1" custScaleX="141871"/>
      <dgm:spPr/>
      <dgm:t>
        <a:bodyPr/>
        <a:lstStyle/>
        <a:p>
          <a:endParaRPr lang="de-DE"/>
        </a:p>
      </dgm:t>
    </dgm:pt>
    <dgm:pt modelId="{FFB9F875-3F30-4855-97AE-29E99D752C46}" type="pres">
      <dgm:prSet presAssocID="{287912FC-3FF7-4478-8E38-E13F4A9C2058}" presName="rootConnector" presStyleLbl="node1" presStyleIdx="0" presStyleCnt="1"/>
      <dgm:spPr/>
      <dgm:t>
        <a:bodyPr/>
        <a:lstStyle/>
        <a:p>
          <a:endParaRPr lang="de-DE"/>
        </a:p>
      </dgm:t>
    </dgm:pt>
    <dgm:pt modelId="{13B9B3F6-1BFA-45ED-8211-EA88391DB39C}" type="pres">
      <dgm:prSet presAssocID="{287912FC-3FF7-4478-8E38-E13F4A9C2058}" presName="childShape" presStyleCnt="0"/>
      <dgm:spPr/>
    </dgm:pt>
    <dgm:pt modelId="{EF5A046E-EC75-4846-9AA6-F1F35C485F54}" type="pres">
      <dgm:prSet presAssocID="{78CCE092-0073-4059-9658-9C2257701356}" presName="Name13" presStyleLbl="parChTrans1D2" presStyleIdx="0" presStyleCnt="2"/>
      <dgm:spPr/>
      <dgm:t>
        <a:bodyPr/>
        <a:lstStyle/>
        <a:p>
          <a:endParaRPr lang="de-DE"/>
        </a:p>
      </dgm:t>
    </dgm:pt>
    <dgm:pt modelId="{4935A427-8326-455D-9CDB-08CF516D3A3E}" type="pres">
      <dgm:prSet presAssocID="{A6DD2328-0B59-4064-BABC-752BB92A8283}" presName="childText" presStyleLbl="bgAcc1" presStyleIdx="0" presStyleCnt="2" custScaleX="413004" custScaleY="124036" custLinFactNeighborY="-17331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32988C69-FDBC-4EE5-ACC4-2D27EDE0D9B5}" type="pres">
      <dgm:prSet presAssocID="{1C22C577-C997-401F-9170-0F6DD9C0DCD7}" presName="Name13" presStyleLbl="parChTrans1D2" presStyleIdx="1" presStyleCnt="2"/>
      <dgm:spPr/>
      <dgm:t>
        <a:bodyPr/>
        <a:lstStyle/>
        <a:p>
          <a:endParaRPr lang="de-DE"/>
        </a:p>
      </dgm:t>
    </dgm:pt>
    <dgm:pt modelId="{EEC70D9B-5321-4E46-911C-E0246BE57F6E}" type="pres">
      <dgm:prSet presAssocID="{E777F406-7021-4CCC-B77D-7AAC2579C029}" presName="childText" presStyleLbl="bgAcc1" presStyleIdx="1" presStyleCnt="2" custScaleX="413004" custScaleY="141000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</dgm:ptLst>
  <dgm:cxnLst>
    <dgm:cxn modelId="{88EFC3ED-316B-4D71-AC57-2A376644C21A}" type="presOf" srcId="{557B8F4D-8AB0-4ABB-92BF-635374E790CD}" destId="{ED0EB11B-912C-467E-808B-5AF29839189A}" srcOrd="0" destOrd="0" presId="urn:microsoft.com/office/officeart/2005/8/layout/hierarchy3"/>
    <dgm:cxn modelId="{ABE0CC29-DB5C-4CB7-883B-408217D760CC}" srcId="{287912FC-3FF7-4478-8E38-E13F4A9C2058}" destId="{A6DD2328-0B59-4064-BABC-752BB92A8283}" srcOrd="0" destOrd="0" parTransId="{78CCE092-0073-4059-9658-9C2257701356}" sibTransId="{7C286E78-8697-462F-B86E-EBEFE2BC1A57}"/>
    <dgm:cxn modelId="{AA3C11E5-E23A-41E4-BECA-2C0DCAD7ED03}" type="presOf" srcId="{1C22C577-C997-401F-9170-0F6DD9C0DCD7}" destId="{32988C69-FDBC-4EE5-ACC4-2D27EDE0D9B5}" srcOrd="0" destOrd="0" presId="urn:microsoft.com/office/officeart/2005/8/layout/hierarchy3"/>
    <dgm:cxn modelId="{0A58A7AB-91E8-474A-98F0-8DCE031127D1}" type="presOf" srcId="{287912FC-3FF7-4478-8E38-E13F4A9C2058}" destId="{F3AD6707-E000-420D-B2DF-B7369008C1E9}" srcOrd="0" destOrd="0" presId="urn:microsoft.com/office/officeart/2005/8/layout/hierarchy3"/>
    <dgm:cxn modelId="{CD34FD76-8EB2-4B67-98D6-3480EFE73C62}" type="presOf" srcId="{E777F406-7021-4CCC-B77D-7AAC2579C029}" destId="{EEC70D9B-5321-4E46-911C-E0246BE57F6E}" srcOrd="0" destOrd="0" presId="urn:microsoft.com/office/officeart/2005/8/layout/hierarchy3"/>
    <dgm:cxn modelId="{2126C6C6-45E5-45A6-B0BB-2FDF49C2090B}" srcId="{287912FC-3FF7-4478-8E38-E13F4A9C2058}" destId="{E777F406-7021-4CCC-B77D-7AAC2579C029}" srcOrd="1" destOrd="0" parTransId="{1C22C577-C997-401F-9170-0F6DD9C0DCD7}" sibTransId="{367BB706-6E9C-4D68-B74C-CE11CB49360A}"/>
    <dgm:cxn modelId="{D60CA68B-2780-4497-BAA0-60E9934CBF6E}" type="presOf" srcId="{A6DD2328-0B59-4064-BABC-752BB92A8283}" destId="{4935A427-8326-455D-9CDB-08CF516D3A3E}" srcOrd="0" destOrd="0" presId="urn:microsoft.com/office/officeart/2005/8/layout/hierarchy3"/>
    <dgm:cxn modelId="{880A6F90-9E1C-4782-8953-E67A38C388BA}" type="presOf" srcId="{287912FC-3FF7-4478-8E38-E13F4A9C2058}" destId="{FFB9F875-3F30-4855-97AE-29E99D752C46}" srcOrd="1" destOrd="0" presId="urn:microsoft.com/office/officeart/2005/8/layout/hierarchy3"/>
    <dgm:cxn modelId="{A1883DAB-BA96-4056-B9A4-C9C299337DCC}" srcId="{557B8F4D-8AB0-4ABB-92BF-635374E790CD}" destId="{287912FC-3FF7-4478-8E38-E13F4A9C2058}" srcOrd="0" destOrd="0" parTransId="{A71990B3-1799-42E0-A7B6-6DC455DE6F73}" sibTransId="{639B87F9-8AF0-4B01-8E72-469D49CA3498}"/>
    <dgm:cxn modelId="{E4140DD8-B6D1-45AA-82FA-C7F984ED66B8}" type="presOf" srcId="{78CCE092-0073-4059-9658-9C2257701356}" destId="{EF5A046E-EC75-4846-9AA6-F1F35C485F54}" srcOrd="0" destOrd="0" presId="urn:microsoft.com/office/officeart/2005/8/layout/hierarchy3"/>
    <dgm:cxn modelId="{F5FE5F91-AAEF-4034-A57C-F6F03C85EF5A}" type="presParOf" srcId="{ED0EB11B-912C-467E-808B-5AF29839189A}" destId="{30C2F514-0740-4F1C-89FF-9AAC2BFC1103}" srcOrd="0" destOrd="0" presId="urn:microsoft.com/office/officeart/2005/8/layout/hierarchy3"/>
    <dgm:cxn modelId="{25B1C2F1-F6B1-4332-9A90-2335B33E274A}" type="presParOf" srcId="{30C2F514-0740-4F1C-89FF-9AAC2BFC1103}" destId="{EEDB405A-1939-4B40-B14D-C4F8513289EF}" srcOrd="0" destOrd="0" presId="urn:microsoft.com/office/officeart/2005/8/layout/hierarchy3"/>
    <dgm:cxn modelId="{883CC215-2D46-46E3-9B35-F74A61FD1BF6}" type="presParOf" srcId="{EEDB405A-1939-4B40-B14D-C4F8513289EF}" destId="{F3AD6707-E000-420D-B2DF-B7369008C1E9}" srcOrd="0" destOrd="0" presId="urn:microsoft.com/office/officeart/2005/8/layout/hierarchy3"/>
    <dgm:cxn modelId="{D8221FFB-6A57-485E-BEA9-FE181BB10281}" type="presParOf" srcId="{EEDB405A-1939-4B40-B14D-C4F8513289EF}" destId="{FFB9F875-3F30-4855-97AE-29E99D752C46}" srcOrd="1" destOrd="0" presId="urn:microsoft.com/office/officeart/2005/8/layout/hierarchy3"/>
    <dgm:cxn modelId="{E6343A20-319A-466F-A4A4-682B90B6E0A4}" type="presParOf" srcId="{30C2F514-0740-4F1C-89FF-9AAC2BFC1103}" destId="{13B9B3F6-1BFA-45ED-8211-EA88391DB39C}" srcOrd="1" destOrd="0" presId="urn:microsoft.com/office/officeart/2005/8/layout/hierarchy3"/>
    <dgm:cxn modelId="{2BED096B-9BF0-4AC9-BC50-9B03B9EDCC60}" type="presParOf" srcId="{13B9B3F6-1BFA-45ED-8211-EA88391DB39C}" destId="{EF5A046E-EC75-4846-9AA6-F1F35C485F54}" srcOrd="0" destOrd="0" presId="urn:microsoft.com/office/officeart/2005/8/layout/hierarchy3"/>
    <dgm:cxn modelId="{AF06E9E8-56BE-4F3B-AA9E-EBC276D824E2}" type="presParOf" srcId="{13B9B3F6-1BFA-45ED-8211-EA88391DB39C}" destId="{4935A427-8326-455D-9CDB-08CF516D3A3E}" srcOrd="1" destOrd="0" presId="urn:microsoft.com/office/officeart/2005/8/layout/hierarchy3"/>
    <dgm:cxn modelId="{CBA39B0E-CC73-4C1F-B1E1-15D13AE790FF}" type="presParOf" srcId="{13B9B3F6-1BFA-45ED-8211-EA88391DB39C}" destId="{32988C69-FDBC-4EE5-ACC4-2D27EDE0D9B5}" srcOrd="2" destOrd="0" presId="urn:microsoft.com/office/officeart/2005/8/layout/hierarchy3"/>
    <dgm:cxn modelId="{EB54BA65-88B0-49C7-85BA-329E8EFBF1AB}" type="presParOf" srcId="{13B9B3F6-1BFA-45ED-8211-EA88391DB39C}" destId="{EEC70D9B-5321-4E46-911C-E0246BE57F6E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EC4D985-1BFD-4A05-B2DD-EF38BC7AE74B}" type="doc">
      <dgm:prSet loTypeId="urn:microsoft.com/office/officeart/2005/8/layout/hList1" loCatId="list" qsTypeId="urn:microsoft.com/office/officeart/2005/8/quickstyle/simple1" qsCatId="simple" csTypeId="urn:microsoft.com/office/officeart/2005/8/colors/accent3_5" csCatId="accent3" phldr="1"/>
      <dgm:spPr/>
      <dgm:t>
        <a:bodyPr/>
        <a:lstStyle/>
        <a:p>
          <a:endParaRPr lang="de-DE"/>
        </a:p>
      </dgm:t>
    </dgm:pt>
    <dgm:pt modelId="{01F8854E-5885-41DF-BDC6-D809ECFB706D}">
      <dgm:prSet phldrT="[Text]" custT="1"/>
      <dgm:spPr/>
      <dgm:t>
        <a:bodyPr/>
        <a:lstStyle/>
        <a:p>
          <a:r>
            <a:rPr lang="de-DE" sz="1800" dirty="0" smtClean="0"/>
            <a:t>Geschäfts-</a:t>
          </a:r>
          <a:r>
            <a:rPr lang="de-DE" sz="1800" dirty="0" err="1" smtClean="0"/>
            <a:t>unfähigkeit</a:t>
          </a:r>
          <a:endParaRPr lang="de-DE" sz="1800" dirty="0"/>
        </a:p>
      </dgm:t>
    </dgm:pt>
    <dgm:pt modelId="{06BFD9E2-4ED0-4418-AC22-4CF6F6468760}" type="parTrans" cxnId="{60148371-2CFA-401E-95E0-7C7CE8DAC1BF}">
      <dgm:prSet/>
      <dgm:spPr/>
      <dgm:t>
        <a:bodyPr/>
        <a:lstStyle/>
        <a:p>
          <a:endParaRPr lang="de-DE"/>
        </a:p>
      </dgm:t>
    </dgm:pt>
    <dgm:pt modelId="{2138A55A-1068-41F6-9263-B497ED4570AC}" type="sibTrans" cxnId="{60148371-2CFA-401E-95E0-7C7CE8DAC1BF}">
      <dgm:prSet/>
      <dgm:spPr/>
      <dgm:t>
        <a:bodyPr/>
        <a:lstStyle/>
        <a:p>
          <a:endParaRPr lang="de-DE"/>
        </a:p>
      </dgm:t>
    </dgm:pt>
    <dgm:pt modelId="{43464004-4ADC-4EAB-A73C-2C1FEEB9B38B}">
      <dgm:prSet phldrT="[Text]"/>
      <dgm:spPr/>
      <dgm:t>
        <a:bodyPr/>
        <a:lstStyle/>
        <a:p>
          <a:r>
            <a:rPr lang="de-DE" dirty="0" smtClean="0"/>
            <a:t>Minderjährige    bis zur Vollendung des 7. Lebensjahres</a:t>
          </a:r>
          <a:endParaRPr lang="de-DE" dirty="0"/>
        </a:p>
      </dgm:t>
    </dgm:pt>
    <dgm:pt modelId="{FBE8FB0A-2B46-4529-A42B-E1E84A87B479}" type="parTrans" cxnId="{41EE71DE-7087-40D8-A56E-7FD0CBCB5123}">
      <dgm:prSet/>
      <dgm:spPr/>
      <dgm:t>
        <a:bodyPr/>
        <a:lstStyle/>
        <a:p>
          <a:endParaRPr lang="de-DE"/>
        </a:p>
      </dgm:t>
    </dgm:pt>
    <dgm:pt modelId="{0EA4CCBC-E8BA-45E8-9C3F-3923369062D6}" type="sibTrans" cxnId="{41EE71DE-7087-40D8-A56E-7FD0CBCB5123}">
      <dgm:prSet/>
      <dgm:spPr/>
      <dgm:t>
        <a:bodyPr/>
        <a:lstStyle/>
        <a:p>
          <a:endParaRPr lang="de-DE"/>
        </a:p>
      </dgm:t>
    </dgm:pt>
    <dgm:pt modelId="{C3456AF3-72FD-4DA6-94C8-1FDF5230839C}">
      <dgm:prSet phldrT="[Text]"/>
      <dgm:spPr/>
      <dgm:t>
        <a:bodyPr/>
        <a:lstStyle/>
        <a:p>
          <a:r>
            <a:rPr lang="de-DE" dirty="0" smtClean="0"/>
            <a:t>Personen, welche dauerhaft geisteskrank sind</a:t>
          </a:r>
          <a:endParaRPr lang="de-DE" dirty="0"/>
        </a:p>
      </dgm:t>
    </dgm:pt>
    <dgm:pt modelId="{496AC285-EDB1-451B-AC3F-0133586981FC}" type="parTrans" cxnId="{5D58720B-A14F-4A6D-A906-04AA776A7755}">
      <dgm:prSet/>
      <dgm:spPr/>
      <dgm:t>
        <a:bodyPr/>
        <a:lstStyle/>
        <a:p>
          <a:endParaRPr lang="de-DE"/>
        </a:p>
      </dgm:t>
    </dgm:pt>
    <dgm:pt modelId="{786A24CF-996F-4132-8D9E-EFBB51EAFC06}" type="sibTrans" cxnId="{5D58720B-A14F-4A6D-A906-04AA776A7755}">
      <dgm:prSet/>
      <dgm:spPr/>
      <dgm:t>
        <a:bodyPr/>
        <a:lstStyle/>
        <a:p>
          <a:endParaRPr lang="de-DE"/>
        </a:p>
      </dgm:t>
    </dgm:pt>
    <dgm:pt modelId="{0F91BFEA-6099-4E93-BF45-BA3A4F09BC1A}">
      <dgm:prSet phldrT="[Text]"/>
      <dgm:spPr/>
      <dgm:t>
        <a:bodyPr/>
        <a:lstStyle/>
        <a:p>
          <a:r>
            <a:rPr lang="de-DE" dirty="0" smtClean="0"/>
            <a:t>Beschränkte Geschäftsfähigkeit</a:t>
          </a:r>
          <a:endParaRPr lang="de-DE" dirty="0"/>
        </a:p>
      </dgm:t>
    </dgm:pt>
    <dgm:pt modelId="{4CE9D4A7-D580-4A33-A9AC-D97BDF8CE87A}" type="parTrans" cxnId="{0A0EBBB3-05DD-42E2-91F6-6EABE592C5E5}">
      <dgm:prSet/>
      <dgm:spPr/>
      <dgm:t>
        <a:bodyPr/>
        <a:lstStyle/>
        <a:p>
          <a:endParaRPr lang="de-DE"/>
        </a:p>
      </dgm:t>
    </dgm:pt>
    <dgm:pt modelId="{3F6F0734-397C-472F-A3A7-D90D3EFC26D4}" type="sibTrans" cxnId="{0A0EBBB3-05DD-42E2-91F6-6EABE592C5E5}">
      <dgm:prSet/>
      <dgm:spPr/>
      <dgm:t>
        <a:bodyPr/>
        <a:lstStyle/>
        <a:p>
          <a:endParaRPr lang="de-DE"/>
        </a:p>
      </dgm:t>
    </dgm:pt>
    <dgm:pt modelId="{9E2E38C8-F405-4B1E-9E75-572CDF219789}">
      <dgm:prSet phldrT="[Text]"/>
      <dgm:spPr/>
      <dgm:t>
        <a:bodyPr/>
        <a:lstStyle/>
        <a:p>
          <a:r>
            <a:rPr lang="de-DE" dirty="0" smtClean="0"/>
            <a:t>Minderjährige von der Vollendung des 7. Lebensjahres bis zur Vollendung des 18. Lebensjahres</a:t>
          </a:r>
          <a:endParaRPr lang="de-DE" dirty="0"/>
        </a:p>
      </dgm:t>
    </dgm:pt>
    <dgm:pt modelId="{5A98E48E-7032-4F4F-B152-537FE6DB0145}" type="parTrans" cxnId="{BA8D5C47-9191-41E3-A503-CC9EC03E9BF7}">
      <dgm:prSet/>
      <dgm:spPr/>
      <dgm:t>
        <a:bodyPr/>
        <a:lstStyle/>
        <a:p>
          <a:endParaRPr lang="de-DE"/>
        </a:p>
      </dgm:t>
    </dgm:pt>
    <dgm:pt modelId="{D7387119-CEF2-4DFB-8B60-B74E5E961052}" type="sibTrans" cxnId="{BA8D5C47-9191-41E3-A503-CC9EC03E9BF7}">
      <dgm:prSet/>
      <dgm:spPr/>
      <dgm:t>
        <a:bodyPr/>
        <a:lstStyle/>
        <a:p>
          <a:endParaRPr lang="de-DE"/>
        </a:p>
      </dgm:t>
    </dgm:pt>
    <dgm:pt modelId="{E06E1C5B-1F85-43E7-BF88-24C6DE103D67}">
      <dgm:prSet phldrT="[Text]"/>
      <dgm:spPr/>
      <dgm:t>
        <a:bodyPr/>
        <a:lstStyle/>
        <a:p>
          <a:r>
            <a:rPr lang="de-DE" smtClean="0"/>
            <a:t>Unbeschränkte Geschäftsfähigkeit</a:t>
          </a:r>
          <a:endParaRPr lang="de-DE" dirty="0"/>
        </a:p>
      </dgm:t>
    </dgm:pt>
    <dgm:pt modelId="{B998E991-5DEE-4D9D-A934-801CA7E80837}" type="parTrans" cxnId="{C9B529AF-44E0-4120-8504-E7554D9B7F56}">
      <dgm:prSet/>
      <dgm:spPr/>
      <dgm:t>
        <a:bodyPr/>
        <a:lstStyle/>
        <a:p>
          <a:endParaRPr lang="de-DE"/>
        </a:p>
      </dgm:t>
    </dgm:pt>
    <dgm:pt modelId="{FBA15954-D84C-41F6-8456-F54C1FF4207D}" type="sibTrans" cxnId="{C9B529AF-44E0-4120-8504-E7554D9B7F56}">
      <dgm:prSet/>
      <dgm:spPr/>
      <dgm:t>
        <a:bodyPr/>
        <a:lstStyle/>
        <a:p>
          <a:endParaRPr lang="de-DE"/>
        </a:p>
      </dgm:t>
    </dgm:pt>
    <dgm:pt modelId="{BB32DA91-E144-4BC5-92DD-8E680A532CF7}">
      <dgm:prSet phldrT="[Text]"/>
      <dgm:spPr/>
      <dgm:t>
        <a:bodyPr/>
        <a:lstStyle/>
        <a:p>
          <a:r>
            <a:rPr lang="de-DE" dirty="0" smtClean="0"/>
            <a:t>Volljährige ab Vollendung des 18. Lebensjahres</a:t>
          </a:r>
          <a:endParaRPr lang="de-DE" dirty="0"/>
        </a:p>
      </dgm:t>
    </dgm:pt>
    <dgm:pt modelId="{EC0122B7-4CF8-427E-AE83-168CDD8C0CBE}" type="parTrans" cxnId="{CE29D8B4-6ECF-4AD2-A4FF-CDA535A8E7A5}">
      <dgm:prSet/>
      <dgm:spPr/>
      <dgm:t>
        <a:bodyPr/>
        <a:lstStyle/>
        <a:p>
          <a:endParaRPr lang="de-DE"/>
        </a:p>
      </dgm:t>
    </dgm:pt>
    <dgm:pt modelId="{FC93EA98-76DF-484B-A24B-A41A4E648013}" type="sibTrans" cxnId="{CE29D8B4-6ECF-4AD2-A4FF-CDA535A8E7A5}">
      <dgm:prSet/>
      <dgm:spPr/>
      <dgm:t>
        <a:bodyPr/>
        <a:lstStyle/>
        <a:p>
          <a:endParaRPr lang="de-DE"/>
        </a:p>
      </dgm:t>
    </dgm:pt>
    <dgm:pt modelId="{A6870E59-2771-445E-8A1E-F1FB5BF6509B}" type="pres">
      <dgm:prSet presAssocID="{4EC4D985-1BFD-4A05-B2DD-EF38BC7AE74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de-DE"/>
        </a:p>
      </dgm:t>
    </dgm:pt>
    <dgm:pt modelId="{1AB49814-2889-4DC8-BFBF-04465A6E6415}" type="pres">
      <dgm:prSet presAssocID="{01F8854E-5885-41DF-BDC6-D809ECFB706D}" presName="composite" presStyleCnt="0"/>
      <dgm:spPr/>
    </dgm:pt>
    <dgm:pt modelId="{693AD54C-A4BD-4F8A-9782-A39CBA40D56B}" type="pres">
      <dgm:prSet presAssocID="{01F8854E-5885-41DF-BDC6-D809ECFB706D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8DC88CFB-38E7-4C7B-A6AA-7BBE97DABF9C}" type="pres">
      <dgm:prSet presAssocID="{01F8854E-5885-41DF-BDC6-D809ECFB706D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0F98FFC5-492B-4E04-A9DF-BD1B896A692B}" type="pres">
      <dgm:prSet presAssocID="{2138A55A-1068-41F6-9263-B497ED4570AC}" presName="space" presStyleCnt="0"/>
      <dgm:spPr/>
    </dgm:pt>
    <dgm:pt modelId="{8E55BBF7-B4D0-4234-A03C-DF01A014770E}" type="pres">
      <dgm:prSet presAssocID="{0F91BFEA-6099-4E93-BF45-BA3A4F09BC1A}" presName="composite" presStyleCnt="0"/>
      <dgm:spPr/>
    </dgm:pt>
    <dgm:pt modelId="{5E3C6847-0679-48CA-8155-4FD920085764}" type="pres">
      <dgm:prSet presAssocID="{0F91BFEA-6099-4E93-BF45-BA3A4F09BC1A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D88DEB36-1744-4CD7-8C5D-CA9C46760C51}" type="pres">
      <dgm:prSet presAssocID="{0F91BFEA-6099-4E93-BF45-BA3A4F09BC1A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9EA11A03-F724-4D9E-AE8B-A7014EB3386B}" type="pres">
      <dgm:prSet presAssocID="{3F6F0734-397C-472F-A3A7-D90D3EFC26D4}" presName="space" presStyleCnt="0"/>
      <dgm:spPr/>
    </dgm:pt>
    <dgm:pt modelId="{B0C58848-4366-4190-8A36-9A0337E7C4F0}" type="pres">
      <dgm:prSet presAssocID="{E06E1C5B-1F85-43E7-BF88-24C6DE103D67}" presName="composite" presStyleCnt="0"/>
      <dgm:spPr/>
    </dgm:pt>
    <dgm:pt modelId="{E81F5B8F-8C52-4E39-89DE-9EADF403BDD4}" type="pres">
      <dgm:prSet presAssocID="{E06E1C5B-1F85-43E7-BF88-24C6DE103D67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202B2C3C-027E-4AB2-B3D0-E6C59825EF4A}" type="pres">
      <dgm:prSet presAssocID="{E06E1C5B-1F85-43E7-BF88-24C6DE103D67}" presName="desTx" presStyleLbl="alignAccFollowNode1" presStyleIdx="2" presStyleCnt="3" custLinFactNeighborY="-1428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</dgm:ptLst>
  <dgm:cxnLst>
    <dgm:cxn modelId="{5D10F43E-A3A4-4E4C-A4D5-1BDBF12F3E60}" type="presOf" srcId="{C3456AF3-72FD-4DA6-94C8-1FDF5230839C}" destId="{8DC88CFB-38E7-4C7B-A6AA-7BBE97DABF9C}" srcOrd="0" destOrd="1" presId="urn:microsoft.com/office/officeart/2005/8/layout/hList1"/>
    <dgm:cxn modelId="{826FD967-B60F-4239-AC8F-340F8ECDFA5D}" type="presOf" srcId="{E06E1C5B-1F85-43E7-BF88-24C6DE103D67}" destId="{E81F5B8F-8C52-4E39-89DE-9EADF403BDD4}" srcOrd="0" destOrd="0" presId="urn:microsoft.com/office/officeart/2005/8/layout/hList1"/>
    <dgm:cxn modelId="{9DABB156-B674-403D-AC93-A8A32CFE8B14}" type="presOf" srcId="{43464004-4ADC-4EAB-A73C-2C1FEEB9B38B}" destId="{8DC88CFB-38E7-4C7B-A6AA-7BBE97DABF9C}" srcOrd="0" destOrd="0" presId="urn:microsoft.com/office/officeart/2005/8/layout/hList1"/>
    <dgm:cxn modelId="{F9F15510-61CB-4A90-86D3-8445A100CB43}" type="presOf" srcId="{BB32DA91-E144-4BC5-92DD-8E680A532CF7}" destId="{202B2C3C-027E-4AB2-B3D0-E6C59825EF4A}" srcOrd="0" destOrd="0" presId="urn:microsoft.com/office/officeart/2005/8/layout/hList1"/>
    <dgm:cxn modelId="{60148371-2CFA-401E-95E0-7C7CE8DAC1BF}" srcId="{4EC4D985-1BFD-4A05-B2DD-EF38BC7AE74B}" destId="{01F8854E-5885-41DF-BDC6-D809ECFB706D}" srcOrd="0" destOrd="0" parTransId="{06BFD9E2-4ED0-4418-AC22-4CF6F6468760}" sibTransId="{2138A55A-1068-41F6-9263-B497ED4570AC}"/>
    <dgm:cxn modelId="{C9B529AF-44E0-4120-8504-E7554D9B7F56}" srcId="{4EC4D985-1BFD-4A05-B2DD-EF38BC7AE74B}" destId="{E06E1C5B-1F85-43E7-BF88-24C6DE103D67}" srcOrd="2" destOrd="0" parTransId="{B998E991-5DEE-4D9D-A934-801CA7E80837}" sibTransId="{FBA15954-D84C-41F6-8456-F54C1FF4207D}"/>
    <dgm:cxn modelId="{CE29D8B4-6ECF-4AD2-A4FF-CDA535A8E7A5}" srcId="{E06E1C5B-1F85-43E7-BF88-24C6DE103D67}" destId="{BB32DA91-E144-4BC5-92DD-8E680A532CF7}" srcOrd="0" destOrd="0" parTransId="{EC0122B7-4CF8-427E-AE83-168CDD8C0CBE}" sibTransId="{FC93EA98-76DF-484B-A24B-A41A4E648013}"/>
    <dgm:cxn modelId="{D1A656B2-CE20-4E68-8E04-E2A358B3BBAF}" type="presOf" srcId="{9E2E38C8-F405-4B1E-9E75-572CDF219789}" destId="{D88DEB36-1744-4CD7-8C5D-CA9C46760C51}" srcOrd="0" destOrd="0" presId="urn:microsoft.com/office/officeart/2005/8/layout/hList1"/>
    <dgm:cxn modelId="{799940D7-4072-4815-84BD-1EEBA8D02389}" type="presOf" srcId="{4EC4D985-1BFD-4A05-B2DD-EF38BC7AE74B}" destId="{A6870E59-2771-445E-8A1E-F1FB5BF6509B}" srcOrd="0" destOrd="0" presId="urn:microsoft.com/office/officeart/2005/8/layout/hList1"/>
    <dgm:cxn modelId="{77A2B8BE-2961-4EE4-A7D3-C977A95D839E}" type="presOf" srcId="{01F8854E-5885-41DF-BDC6-D809ECFB706D}" destId="{693AD54C-A4BD-4F8A-9782-A39CBA40D56B}" srcOrd="0" destOrd="0" presId="urn:microsoft.com/office/officeart/2005/8/layout/hList1"/>
    <dgm:cxn modelId="{5D58720B-A14F-4A6D-A906-04AA776A7755}" srcId="{01F8854E-5885-41DF-BDC6-D809ECFB706D}" destId="{C3456AF3-72FD-4DA6-94C8-1FDF5230839C}" srcOrd="1" destOrd="0" parTransId="{496AC285-EDB1-451B-AC3F-0133586981FC}" sibTransId="{786A24CF-996F-4132-8D9E-EFBB51EAFC06}"/>
    <dgm:cxn modelId="{FE25286D-57F9-4BB6-89E7-E41E226EA3D3}" type="presOf" srcId="{0F91BFEA-6099-4E93-BF45-BA3A4F09BC1A}" destId="{5E3C6847-0679-48CA-8155-4FD920085764}" srcOrd="0" destOrd="0" presId="urn:microsoft.com/office/officeart/2005/8/layout/hList1"/>
    <dgm:cxn modelId="{BA8D5C47-9191-41E3-A503-CC9EC03E9BF7}" srcId="{0F91BFEA-6099-4E93-BF45-BA3A4F09BC1A}" destId="{9E2E38C8-F405-4B1E-9E75-572CDF219789}" srcOrd="0" destOrd="0" parTransId="{5A98E48E-7032-4F4F-B152-537FE6DB0145}" sibTransId="{D7387119-CEF2-4DFB-8B60-B74E5E961052}"/>
    <dgm:cxn modelId="{0A0EBBB3-05DD-42E2-91F6-6EABE592C5E5}" srcId="{4EC4D985-1BFD-4A05-B2DD-EF38BC7AE74B}" destId="{0F91BFEA-6099-4E93-BF45-BA3A4F09BC1A}" srcOrd="1" destOrd="0" parTransId="{4CE9D4A7-D580-4A33-A9AC-D97BDF8CE87A}" sibTransId="{3F6F0734-397C-472F-A3A7-D90D3EFC26D4}"/>
    <dgm:cxn modelId="{41EE71DE-7087-40D8-A56E-7FD0CBCB5123}" srcId="{01F8854E-5885-41DF-BDC6-D809ECFB706D}" destId="{43464004-4ADC-4EAB-A73C-2C1FEEB9B38B}" srcOrd="0" destOrd="0" parTransId="{FBE8FB0A-2B46-4529-A42B-E1E84A87B479}" sibTransId="{0EA4CCBC-E8BA-45E8-9C3F-3923369062D6}"/>
    <dgm:cxn modelId="{51780CFB-9351-423C-971F-ECC4D83541CC}" type="presParOf" srcId="{A6870E59-2771-445E-8A1E-F1FB5BF6509B}" destId="{1AB49814-2889-4DC8-BFBF-04465A6E6415}" srcOrd="0" destOrd="0" presId="urn:microsoft.com/office/officeart/2005/8/layout/hList1"/>
    <dgm:cxn modelId="{974B7C9D-CB6B-48D9-8B71-DC9F0C30E005}" type="presParOf" srcId="{1AB49814-2889-4DC8-BFBF-04465A6E6415}" destId="{693AD54C-A4BD-4F8A-9782-A39CBA40D56B}" srcOrd="0" destOrd="0" presId="urn:microsoft.com/office/officeart/2005/8/layout/hList1"/>
    <dgm:cxn modelId="{47070B5B-AA2F-4628-8BE2-A4F3DAEB8844}" type="presParOf" srcId="{1AB49814-2889-4DC8-BFBF-04465A6E6415}" destId="{8DC88CFB-38E7-4C7B-A6AA-7BBE97DABF9C}" srcOrd="1" destOrd="0" presId="urn:microsoft.com/office/officeart/2005/8/layout/hList1"/>
    <dgm:cxn modelId="{7C6AEE1E-0FFE-4051-AE4D-454126182520}" type="presParOf" srcId="{A6870E59-2771-445E-8A1E-F1FB5BF6509B}" destId="{0F98FFC5-492B-4E04-A9DF-BD1B896A692B}" srcOrd="1" destOrd="0" presId="urn:microsoft.com/office/officeart/2005/8/layout/hList1"/>
    <dgm:cxn modelId="{EE7E51FB-C0C3-4973-B3DF-D51D773F9C58}" type="presParOf" srcId="{A6870E59-2771-445E-8A1E-F1FB5BF6509B}" destId="{8E55BBF7-B4D0-4234-A03C-DF01A014770E}" srcOrd="2" destOrd="0" presId="urn:microsoft.com/office/officeart/2005/8/layout/hList1"/>
    <dgm:cxn modelId="{9654E797-CE75-41A5-9282-B4764D747CE5}" type="presParOf" srcId="{8E55BBF7-B4D0-4234-A03C-DF01A014770E}" destId="{5E3C6847-0679-48CA-8155-4FD920085764}" srcOrd="0" destOrd="0" presId="urn:microsoft.com/office/officeart/2005/8/layout/hList1"/>
    <dgm:cxn modelId="{E7C3CBC5-0EB8-44F1-BD9F-7161C8B5923D}" type="presParOf" srcId="{8E55BBF7-B4D0-4234-A03C-DF01A014770E}" destId="{D88DEB36-1744-4CD7-8C5D-CA9C46760C51}" srcOrd="1" destOrd="0" presId="urn:microsoft.com/office/officeart/2005/8/layout/hList1"/>
    <dgm:cxn modelId="{C365C87F-A2C0-4F2A-91C2-502064A7AA70}" type="presParOf" srcId="{A6870E59-2771-445E-8A1E-F1FB5BF6509B}" destId="{9EA11A03-F724-4D9E-AE8B-A7014EB3386B}" srcOrd="3" destOrd="0" presId="urn:microsoft.com/office/officeart/2005/8/layout/hList1"/>
    <dgm:cxn modelId="{B7CEDAB4-2DA0-4AD5-912E-39B17D7EBACF}" type="presParOf" srcId="{A6870E59-2771-445E-8A1E-F1FB5BF6509B}" destId="{B0C58848-4366-4190-8A36-9A0337E7C4F0}" srcOrd="4" destOrd="0" presId="urn:microsoft.com/office/officeart/2005/8/layout/hList1"/>
    <dgm:cxn modelId="{FF12A122-4E2C-4095-8819-F552BA03B64A}" type="presParOf" srcId="{B0C58848-4366-4190-8A36-9A0337E7C4F0}" destId="{E81F5B8F-8C52-4E39-89DE-9EADF403BDD4}" srcOrd="0" destOrd="0" presId="urn:microsoft.com/office/officeart/2005/8/layout/hList1"/>
    <dgm:cxn modelId="{A22EDDA4-7CCB-479F-BFDD-082008E9DE99}" type="presParOf" srcId="{B0C58848-4366-4190-8A36-9A0337E7C4F0}" destId="{202B2C3C-027E-4AB2-B3D0-E6C59825EF4A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AB5B74E-86FA-44EA-9541-13F34F429117}">
      <dsp:nvSpPr>
        <dsp:cNvPr id="0" name=""/>
        <dsp:cNvSpPr/>
      </dsp:nvSpPr>
      <dsp:spPr>
        <a:xfrm>
          <a:off x="5423057" y="3284554"/>
          <a:ext cx="91440" cy="57593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75934"/>
              </a:lnTo>
            </a:path>
          </a:pathLst>
        </a:custGeom>
        <a:noFill/>
        <a:ln w="425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FD13B95-6670-4AF3-9AE4-D8EAEC36DCDD}">
      <dsp:nvSpPr>
        <dsp:cNvPr id="0" name=""/>
        <dsp:cNvSpPr/>
      </dsp:nvSpPr>
      <dsp:spPr>
        <a:xfrm>
          <a:off x="3610049" y="1797421"/>
          <a:ext cx="1858727" cy="57593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92482"/>
              </a:lnTo>
              <a:lnTo>
                <a:pt x="1858727" y="392482"/>
              </a:lnTo>
              <a:lnTo>
                <a:pt x="1858727" y="575934"/>
              </a:lnTo>
            </a:path>
          </a:pathLst>
        </a:custGeom>
        <a:noFill/>
        <a:ln w="425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77BF720-9914-4D90-ACF0-ED16D1DFF139}">
      <dsp:nvSpPr>
        <dsp:cNvPr id="0" name=""/>
        <dsp:cNvSpPr/>
      </dsp:nvSpPr>
      <dsp:spPr>
        <a:xfrm>
          <a:off x="1705602" y="3428700"/>
          <a:ext cx="91440" cy="57593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75934"/>
              </a:lnTo>
            </a:path>
          </a:pathLst>
        </a:custGeom>
        <a:noFill/>
        <a:ln w="425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F2218F1-16C7-42D7-B9FE-1210AA26409A}">
      <dsp:nvSpPr>
        <dsp:cNvPr id="0" name=""/>
        <dsp:cNvSpPr/>
      </dsp:nvSpPr>
      <dsp:spPr>
        <a:xfrm>
          <a:off x="1751322" y="1797421"/>
          <a:ext cx="1858727" cy="575934"/>
        </a:xfrm>
        <a:custGeom>
          <a:avLst/>
          <a:gdLst/>
          <a:ahLst/>
          <a:cxnLst/>
          <a:rect l="0" t="0" r="0" b="0"/>
          <a:pathLst>
            <a:path>
              <a:moveTo>
                <a:pt x="1858727" y="0"/>
              </a:moveTo>
              <a:lnTo>
                <a:pt x="1858727" y="392482"/>
              </a:lnTo>
              <a:lnTo>
                <a:pt x="0" y="392482"/>
              </a:lnTo>
              <a:lnTo>
                <a:pt x="0" y="575934"/>
              </a:lnTo>
            </a:path>
          </a:pathLst>
        </a:custGeom>
        <a:noFill/>
        <a:ln w="425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2EDB2C6-D497-4F79-BFEC-B45223692E27}">
      <dsp:nvSpPr>
        <dsp:cNvPr id="0" name=""/>
        <dsp:cNvSpPr/>
      </dsp:nvSpPr>
      <dsp:spPr>
        <a:xfrm>
          <a:off x="1737843" y="676531"/>
          <a:ext cx="1872206" cy="49942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5977"/>
              </a:lnTo>
              <a:lnTo>
                <a:pt x="1872206" y="315977"/>
              </a:lnTo>
              <a:lnTo>
                <a:pt x="1872206" y="499429"/>
              </a:lnTo>
            </a:path>
          </a:pathLst>
        </a:custGeom>
        <a:noFill/>
        <a:ln w="425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B6F27F3-E3E8-48D7-B1D8-F9DAC45D252F}">
      <dsp:nvSpPr>
        <dsp:cNvPr id="0" name=""/>
        <dsp:cNvSpPr/>
      </dsp:nvSpPr>
      <dsp:spPr>
        <a:xfrm>
          <a:off x="68003" y="79000"/>
          <a:ext cx="3339680" cy="59753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F7915C4-5B6C-4E34-A632-802C81F743A3}">
      <dsp:nvSpPr>
        <dsp:cNvPr id="0" name=""/>
        <dsp:cNvSpPr/>
      </dsp:nvSpPr>
      <dsp:spPr>
        <a:xfrm>
          <a:off x="288035" y="288030"/>
          <a:ext cx="3339680" cy="597531"/>
        </a:xfrm>
        <a:prstGeom prst="roundRect">
          <a:avLst>
            <a:gd name="adj" fmla="val 10000"/>
          </a:avLst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600" kern="1200" dirty="0" smtClean="0"/>
            <a:t>Geschäftsführer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600" kern="1200" dirty="0" smtClean="0"/>
            <a:t>Herr Jürgen Igel</a:t>
          </a:r>
          <a:endParaRPr lang="de-DE" sz="1600" kern="1200" dirty="0"/>
        </a:p>
      </dsp:txBody>
      <dsp:txXfrm>
        <a:off x="305536" y="305531"/>
        <a:ext cx="3304678" cy="562529"/>
      </dsp:txXfrm>
    </dsp:sp>
    <dsp:sp modelId="{EC298B07-8F3A-402C-8704-72A932316316}">
      <dsp:nvSpPr>
        <dsp:cNvPr id="0" name=""/>
        <dsp:cNvSpPr/>
      </dsp:nvSpPr>
      <dsp:spPr>
        <a:xfrm>
          <a:off x="2327564" y="1175960"/>
          <a:ext cx="2564971" cy="62146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42BC84F-0C3D-47C2-89A8-7B9FC30F422C}">
      <dsp:nvSpPr>
        <dsp:cNvPr id="0" name=""/>
        <dsp:cNvSpPr/>
      </dsp:nvSpPr>
      <dsp:spPr>
        <a:xfrm>
          <a:off x="2547596" y="1384991"/>
          <a:ext cx="2564971" cy="621461"/>
        </a:xfrm>
        <a:prstGeom prst="roundRect">
          <a:avLst>
            <a:gd name="adj" fmla="val 10000"/>
          </a:avLst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400" kern="1200" dirty="0" smtClean="0"/>
            <a:t>Ausbildungsbeauftragte Frau Irina </a:t>
          </a:r>
          <a:r>
            <a:rPr lang="de-DE" sz="1400" kern="1200" dirty="0" err="1" smtClean="0"/>
            <a:t>Blaszyk</a:t>
          </a:r>
          <a:endParaRPr lang="de-DE" sz="1400" kern="1200" dirty="0"/>
        </a:p>
      </dsp:txBody>
      <dsp:txXfrm>
        <a:off x="2565798" y="1403193"/>
        <a:ext cx="2528567" cy="585057"/>
      </dsp:txXfrm>
    </dsp:sp>
    <dsp:sp modelId="{1E212381-C4F7-486E-92DC-84F7C087EE68}">
      <dsp:nvSpPr>
        <dsp:cNvPr id="0" name=""/>
        <dsp:cNvSpPr/>
      </dsp:nvSpPr>
      <dsp:spPr>
        <a:xfrm>
          <a:off x="761176" y="2373356"/>
          <a:ext cx="1980290" cy="105534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2F8DEF0-0D39-46E7-BA9E-5D62FB6D594E}">
      <dsp:nvSpPr>
        <dsp:cNvPr id="0" name=""/>
        <dsp:cNvSpPr/>
      </dsp:nvSpPr>
      <dsp:spPr>
        <a:xfrm>
          <a:off x="981209" y="2582387"/>
          <a:ext cx="1980290" cy="1055343"/>
        </a:xfrm>
        <a:prstGeom prst="roundRect">
          <a:avLst>
            <a:gd name="adj" fmla="val 10000"/>
          </a:avLst>
        </a:prstGeom>
        <a:solidFill>
          <a:schemeClr val="accent6">
            <a:lumMod val="60000"/>
            <a:lumOff val="40000"/>
            <a:alpha val="9000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400" kern="1200" dirty="0" smtClean="0"/>
            <a:t>Auszubildende Kaufmann/-frau für Büromanagement</a:t>
          </a:r>
          <a:endParaRPr lang="de-DE" sz="1400" kern="1200" dirty="0"/>
        </a:p>
      </dsp:txBody>
      <dsp:txXfrm>
        <a:off x="1012119" y="2613297"/>
        <a:ext cx="1918470" cy="993523"/>
      </dsp:txXfrm>
    </dsp:sp>
    <dsp:sp modelId="{EBFF23E2-1576-4FDC-B1F6-D9CED34081AE}">
      <dsp:nvSpPr>
        <dsp:cNvPr id="0" name=""/>
        <dsp:cNvSpPr/>
      </dsp:nvSpPr>
      <dsp:spPr>
        <a:xfrm>
          <a:off x="172981" y="4004634"/>
          <a:ext cx="3156681" cy="89514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D953CA4-4725-4A2B-BEDC-F2FE6654B160}">
      <dsp:nvSpPr>
        <dsp:cNvPr id="0" name=""/>
        <dsp:cNvSpPr/>
      </dsp:nvSpPr>
      <dsp:spPr>
        <a:xfrm>
          <a:off x="393013" y="4213665"/>
          <a:ext cx="3156681" cy="895140"/>
        </a:xfrm>
        <a:prstGeom prst="roundRect">
          <a:avLst>
            <a:gd name="adj" fmla="val 10000"/>
          </a:avLst>
        </a:prstGeom>
        <a:solidFill>
          <a:schemeClr val="accent6">
            <a:lumMod val="60000"/>
            <a:lumOff val="40000"/>
            <a:alpha val="9000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200" kern="1200" dirty="0" smtClean="0"/>
            <a:t>Nele </a:t>
          </a:r>
          <a:r>
            <a:rPr lang="de-DE" sz="1200" kern="1200" dirty="0" err="1" smtClean="0"/>
            <a:t>Mitchen</a:t>
          </a:r>
          <a:endParaRPr lang="de-DE" sz="1200" kern="1200" dirty="0" smtClean="0"/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200" kern="1200" dirty="0" smtClean="0"/>
            <a:t>Anne Karel</a:t>
          </a:r>
          <a:endParaRPr lang="de-DE" sz="1200" kern="1200" dirty="0"/>
        </a:p>
      </dsp:txBody>
      <dsp:txXfrm>
        <a:off x="419231" y="4239883"/>
        <a:ext cx="3104245" cy="842704"/>
      </dsp:txXfrm>
    </dsp:sp>
    <dsp:sp modelId="{EC92A05E-9107-4E79-B26B-9D7F81E6CC87}">
      <dsp:nvSpPr>
        <dsp:cNvPr id="0" name=""/>
        <dsp:cNvSpPr/>
      </dsp:nvSpPr>
      <dsp:spPr>
        <a:xfrm>
          <a:off x="4478631" y="2373356"/>
          <a:ext cx="1980290" cy="91119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A42393D-55E5-4963-895A-6D4EE0B3C60B}">
      <dsp:nvSpPr>
        <dsp:cNvPr id="0" name=""/>
        <dsp:cNvSpPr/>
      </dsp:nvSpPr>
      <dsp:spPr>
        <a:xfrm>
          <a:off x="4698664" y="2582387"/>
          <a:ext cx="1980290" cy="911198"/>
        </a:xfrm>
        <a:prstGeom prst="roundRect">
          <a:avLst>
            <a:gd name="adj" fmla="val 10000"/>
          </a:avLst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400" kern="1200" dirty="0" smtClean="0"/>
            <a:t>Auszubildende gewerblich technischer Bereich</a:t>
          </a:r>
          <a:endParaRPr lang="de-DE" sz="1400" kern="1200" dirty="0"/>
        </a:p>
      </dsp:txBody>
      <dsp:txXfrm>
        <a:off x="4725352" y="2609075"/>
        <a:ext cx="1926914" cy="857822"/>
      </dsp:txXfrm>
    </dsp:sp>
    <dsp:sp modelId="{AEB2B98C-89B8-495B-91E9-97A9B24938BF}">
      <dsp:nvSpPr>
        <dsp:cNvPr id="0" name=""/>
        <dsp:cNvSpPr/>
      </dsp:nvSpPr>
      <dsp:spPr>
        <a:xfrm>
          <a:off x="3769727" y="3860489"/>
          <a:ext cx="3398098" cy="168862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DF20A26-6412-431D-B485-B30370217EB0}">
      <dsp:nvSpPr>
        <dsp:cNvPr id="0" name=""/>
        <dsp:cNvSpPr/>
      </dsp:nvSpPr>
      <dsp:spPr>
        <a:xfrm>
          <a:off x="3989759" y="4069519"/>
          <a:ext cx="3398098" cy="1688625"/>
        </a:xfrm>
        <a:prstGeom prst="roundRect">
          <a:avLst>
            <a:gd name="adj" fmla="val 10000"/>
          </a:avLst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200" kern="1200" dirty="0" smtClean="0"/>
            <a:t>Mario </a:t>
          </a:r>
          <a:r>
            <a:rPr lang="de-DE" sz="1200" kern="1200" dirty="0" err="1" smtClean="0"/>
            <a:t>Muske</a:t>
          </a:r>
          <a:endParaRPr lang="de-DE" sz="1200" kern="1200" dirty="0" smtClean="0"/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200" kern="1200" dirty="0" smtClean="0"/>
            <a:t>Kati Melle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200" kern="1200" dirty="0" smtClean="0"/>
            <a:t>Lara </a:t>
          </a:r>
          <a:r>
            <a:rPr lang="de-DE" sz="1200" kern="1200" dirty="0" err="1" smtClean="0"/>
            <a:t>Sandvik</a:t>
          </a:r>
          <a:endParaRPr lang="de-DE" sz="1200" kern="1200" dirty="0" smtClean="0"/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200" kern="1200" dirty="0" smtClean="0"/>
            <a:t>Huber Elton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200" kern="1200" dirty="0" smtClean="0"/>
            <a:t>Tamara Jankovic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200" kern="1200" dirty="0" smtClean="0"/>
            <a:t>Finn Rugby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200" kern="1200" dirty="0" smtClean="0"/>
            <a:t>Josi </a:t>
          </a:r>
          <a:r>
            <a:rPr lang="de-DE" sz="1200" kern="1200" dirty="0" err="1" smtClean="0"/>
            <a:t>Sandriges</a:t>
          </a:r>
          <a:endParaRPr lang="de-DE" sz="1200" kern="1200" dirty="0"/>
        </a:p>
      </dsp:txBody>
      <dsp:txXfrm>
        <a:off x="4039217" y="4118977"/>
        <a:ext cx="3299182" cy="158970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3AD6707-E000-420D-B2DF-B7369008C1E9}">
      <dsp:nvSpPr>
        <dsp:cNvPr id="0" name=""/>
        <dsp:cNvSpPr/>
      </dsp:nvSpPr>
      <dsp:spPr>
        <a:xfrm>
          <a:off x="6210" y="81721"/>
          <a:ext cx="3383500" cy="119245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40640" rIns="6096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3200" kern="1200" dirty="0" smtClean="0"/>
            <a:t>Rechtssubjekte</a:t>
          </a:r>
          <a:endParaRPr lang="de-DE" sz="3200" kern="1200" dirty="0"/>
        </a:p>
      </dsp:txBody>
      <dsp:txXfrm>
        <a:off x="41136" y="116647"/>
        <a:ext cx="3313648" cy="1122604"/>
      </dsp:txXfrm>
    </dsp:sp>
    <dsp:sp modelId="{EF5A046E-EC75-4846-9AA6-F1F35C485F54}">
      <dsp:nvSpPr>
        <dsp:cNvPr id="0" name=""/>
        <dsp:cNvSpPr/>
      </dsp:nvSpPr>
      <dsp:spPr>
        <a:xfrm>
          <a:off x="344560" y="1274178"/>
          <a:ext cx="338350" cy="83098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30987"/>
              </a:lnTo>
              <a:lnTo>
                <a:pt x="338350" y="830987"/>
              </a:lnTo>
            </a:path>
          </a:pathLst>
        </a:custGeom>
        <a:noFill/>
        <a:ln w="425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935A427-8326-455D-9CDB-08CF516D3A3E}">
      <dsp:nvSpPr>
        <dsp:cNvPr id="0" name=""/>
        <dsp:cNvSpPr/>
      </dsp:nvSpPr>
      <dsp:spPr>
        <a:xfrm>
          <a:off x="682910" y="1365627"/>
          <a:ext cx="7879830" cy="1479075"/>
        </a:xfrm>
        <a:prstGeom prst="roundRect">
          <a:avLst>
            <a:gd name="adj" fmla="val 10000"/>
          </a:avLst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>
            <a:lnSpc>
              <a:spcPct val="150000"/>
            </a:lnSpc>
            <a:spcBef>
              <a:spcPct val="0"/>
            </a:spcBef>
            <a:spcAft>
              <a:spcPts val="0"/>
            </a:spcAft>
          </a:pPr>
          <a:r>
            <a:rPr lang="de-DE" sz="2400" b="1" kern="1200" dirty="0" smtClean="0"/>
            <a:t>Natürliche Personen</a:t>
          </a:r>
        </a:p>
        <a:p>
          <a:pPr lvl="0" algn="ctr" defTabSz="1066800">
            <a:lnSpc>
              <a:spcPct val="150000"/>
            </a:lnSpc>
            <a:spcBef>
              <a:spcPct val="0"/>
            </a:spcBef>
            <a:spcAft>
              <a:spcPts val="0"/>
            </a:spcAft>
          </a:pPr>
          <a:r>
            <a:rPr lang="de-DE" sz="2400" kern="1200" dirty="0" smtClean="0"/>
            <a:t>= alle Menschen</a:t>
          </a:r>
          <a:endParaRPr lang="de-DE" sz="2400" kern="1200" dirty="0"/>
        </a:p>
      </dsp:txBody>
      <dsp:txXfrm>
        <a:off x="726231" y="1408948"/>
        <a:ext cx="7793188" cy="1392433"/>
      </dsp:txXfrm>
    </dsp:sp>
    <dsp:sp modelId="{32988C69-FDBC-4EE5-ACC4-2D27EDE0D9B5}">
      <dsp:nvSpPr>
        <dsp:cNvPr id="0" name=""/>
        <dsp:cNvSpPr/>
      </dsp:nvSpPr>
      <dsp:spPr>
        <a:xfrm>
          <a:off x="344560" y="1274178"/>
          <a:ext cx="338350" cy="291598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15985"/>
              </a:lnTo>
              <a:lnTo>
                <a:pt x="338350" y="2915985"/>
              </a:lnTo>
            </a:path>
          </a:pathLst>
        </a:custGeom>
        <a:noFill/>
        <a:ln w="425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EC70D9B-5321-4E46-911C-E0246BE57F6E}">
      <dsp:nvSpPr>
        <dsp:cNvPr id="0" name=""/>
        <dsp:cNvSpPr/>
      </dsp:nvSpPr>
      <dsp:spPr>
        <a:xfrm>
          <a:off x="682910" y="3349482"/>
          <a:ext cx="7879830" cy="1681363"/>
        </a:xfrm>
        <a:prstGeom prst="roundRect">
          <a:avLst>
            <a:gd name="adj" fmla="val 10000"/>
          </a:avLst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>
            <a:lnSpc>
              <a:spcPct val="150000"/>
            </a:lnSpc>
            <a:spcBef>
              <a:spcPct val="0"/>
            </a:spcBef>
            <a:spcAft>
              <a:spcPts val="0"/>
            </a:spcAft>
          </a:pPr>
          <a:r>
            <a:rPr lang="de-DE" sz="2400" b="1" kern="1200" dirty="0" smtClean="0"/>
            <a:t>Juristische Personen </a:t>
          </a:r>
        </a:p>
        <a:p>
          <a:pPr lvl="0" algn="ctr" defTabSz="1066800">
            <a:lnSpc>
              <a:spcPct val="150000"/>
            </a:lnSpc>
            <a:spcBef>
              <a:spcPct val="0"/>
            </a:spcBef>
            <a:spcAft>
              <a:spcPts val="0"/>
            </a:spcAft>
          </a:pPr>
          <a:r>
            <a:rPr lang="de-DE" sz="2400" kern="1200" dirty="0" smtClean="0"/>
            <a:t>= sind Personenvereinigungen oder Vermögensmassen </a:t>
          </a:r>
        </a:p>
      </dsp:txBody>
      <dsp:txXfrm>
        <a:off x="732155" y="3398727"/>
        <a:ext cx="7781340" cy="158287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93AD54C-A4BD-4F8A-9782-A39CBA40D56B}">
      <dsp:nvSpPr>
        <dsp:cNvPr id="0" name=""/>
        <dsp:cNvSpPr/>
      </dsp:nvSpPr>
      <dsp:spPr>
        <a:xfrm>
          <a:off x="2610" y="10456"/>
          <a:ext cx="2545032" cy="684673"/>
        </a:xfrm>
        <a:prstGeom prst="rect">
          <a:avLst/>
        </a:prstGeom>
        <a:solidFill>
          <a:schemeClr val="accent3">
            <a:alpha val="9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3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800" kern="1200" dirty="0" smtClean="0"/>
            <a:t>Geschäfts-</a:t>
          </a:r>
          <a:r>
            <a:rPr lang="de-DE" sz="1800" kern="1200" dirty="0" err="1" smtClean="0"/>
            <a:t>unfähigkeit</a:t>
          </a:r>
          <a:endParaRPr lang="de-DE" sz="1800" kern="1200" dirty="0"/>
        </a:p>
      </dsp:txBody>
      <dsp:txXfrm>
        <a:off x="2610" y="10456"/>
        <a:ext cx="2545032" cy="684673"/>
      </dsp:txXfrm>
    </dsp:sp>
    <dsp:sp modelId="{8DC88CFB-38E7-4C7B-A6AA-7BBE97DABF9C}">
      <dsp:nvSpPr>
        <dsp:cNvPr id="0" name=""/>
        <dsp:cNvSpPr/>
      </dsp:nvSpPr>
      <dsp:spPr>
        <a:xfrm>
          <a:off x="2610" y="695129"/>
          <a:ext cx="2545032" cy="2190509"/>
        </a:xfrm>
        <a:prstGeom prst="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346" tIns="101346" rIns="135128" bIns="152019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900" kern="1200" dirty="0" smtClean="0"/>
            <a:t>Minderjährige    bis zur Vollendung des 7. Lebensjahres</a:t>
          </a:r>
          <a:endParaRPr lang="de-DE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900" kern="1200" dirty="0" smtClean="0"/>
            <a:t>Personen, welche dauerhaft geisteskrank sind</a:t>
          </a:r>
          <a:endParaRPr lang="de-DE" sz="1900" kern="1200" dirty="0"/>
        </a:p>
      </dsp:txBody>
      <dsp:txXfrm>
        <a:off x="2610" y="695129"/>
        <a:ext cx="2545032" cy="2190509"/>
      </dsp:txXfrm>
    </dsp:sp>
    <dsp:sp modelId="{5E3C6847-0679-48CA-8155-4FD920085764}">
      <dsp:nvSpPr>
        <dsp:cNvPr id="0" name=""/>
        <dsp:cNvSpPr/>
      </dsp:nvSpPr>
      <dsp:spPr>
        <a:xfrm>
          <a:off x="2903947" y="10456"/>
          <a:ext cx="2545032" cy="684673"/>
        </a:xfrm>
        <a:prstGeom prst="rect">
          <a:avLst/>
        </a:prstGeom>
        <a:solidFill>
          <a:schemeClr val="accent3">
            <a:alpha val="90000"/>
            <a:hueOff val="0"/>
            <a:satOff val="0"/>
            <a:lumOff val="0"/>
            <a:alphaOff val="-20000"/>
          </a:schemeClr>
        </a:solidFill>
        <a:ln w="42500" cap="flat" cmpd="sng" algn="ctr">
          <a:solidFill>
            <a:schemeClr val="accent3">
              <a:alpha val="90000"/>
              <a:hueOff val="0"/>
              <a:satOff val="0"/>
              <a:lumOff val="0"/>
              <a:alphaOff val="-2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77216" rIns="135128" bIns="77216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900" kern="1200" dirty="0" smtClean="0"/>
            <a:t>Beschränkte Geschäftsfähigkeit</a:t>
          </a:r>
          <a:endParaRPr lang="de-DE" sz="1900" kern="1200" dirty="0"/>
        </a:p>
      </dsp:txBody>
      <dsp:txXfrm>
        <a:off x="2903947" y="10456"/>
        <a:ext cx="2545032" cy="684673"/>
      </dsp:txXfrm>
    </dsp:sp>
    <dsp:sp modelId="{D88DEB36-1744-4CD7-8C5D-CA9C46760C51}">
      <dsp:nvSpPr>
        <dsp:cNvPr id="0" name=""/>
        <dsp:cNvSpPr/>
      </dsp:nvSpPr>
      <dsp:spPr>
        <a:xfrm>
          <a:off x="2903947" y="695129"/>
          <a:ext cx="2545032" cy="2190509"/>
        </a:xfrm>
        <a:prstGeom prst="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346" tIns="101346" rIns="135128" bIns="152019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900" kern="1200" dirty="0" smtClean="0"/>
            <a:t>Minderjährige von der Vollendung des 7. Lebensjahres bis zur Vollendung des 18. Lebensjahres</a:t>
          </a:r>
          <a:endParaRPr lang="de-DE" sz="1900" kern="1200" dirty="0"/>
        </a:p>
      </dsp:txBody>
      <dsp:txXfrm>
        <a:off x="2903947" y="695129"/>
        <a:ext cx="2545032" cy="2190509"/>
      </dsp:txXfrm>
    </dsp:sp>
    <dsp:sp modelId="{E81F5B8F-8C52-4E39-89DE-9EADF403BDD4}">
      <dsp:nvSpPr>
        <dsp:cNvPr id="0" name=""/>
        <dsp:cNvSpPr/>
      </dsp:nvSpPr>
      <dsp:spPr>
        <a:xfrm>
          <a:off x="5805284" y="10456"/>
          <a:ext cx="2545032" cy="684673"/>
        </a:xfrm>
        <a:prstGeom prst="rect">
          <a:avLst/>
        </a:prstGeom>
        <a:solidFill>
          <a:schemeClr val="accent3">
            <a:alpha val="90000"/>
            <a:hueOff val="0"/>
            <a:satOff val="0"/>
            <a:lumOff val="0"/>
            <a:alphaOff val="-40000"/>
          </a:schemeClr>
        </a:solidFill>
        <a:ln w="42500" cap="flat" cmpd="sng" algn="ctr">
          <a:solidFill>
            <a:schemeClr val="accent3">
              <a:alpha val="90000"/>
              <a:hueOff val="0"/>
              <a:satOff val="0"/>
              <a:lumOff val="0"/>
              <a:alphaOff val="-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77216" rIns="135128" bIns="77216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900" kern="1200" smtClean="0"/>
            <a:t>Unbeschränkte Geschäftsfähigkeit</a:t>
          </a:r>
          <a:endParaRPr lang="de-DE" sz="1900" kern="1200" dirty="0"/>
        </a:p>
      </dsp:txBody>
      <dsp:txXfrm>
        <a:off x="5805284" y="10456"/>
        <a:ext cx="2545032" cy="684673"/>
      </dsp:txXfrm>
    </dsp:sp>
    <dsp:sp modelId="{202B2C3C-027E-4AB2-B3D0-E6C59825EF4A}">
      <dsp:nvSpPr>
        <dsp:cNvPr id="0" name=""/>
        <dsp:cNvSpPr/>
      </dsp:nvSpPr>
      <dsp:spPr>
        <a:xfrm>
          <a:off x="5805284" y="663849"/>
          <a:ext cx="2545032" cy="2190509"/>
        </a:xfrm>
        <a:prstGeom prst="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346" tIns="101346" rIns="135128" bIns="152019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900" kern="1200" dirty="0" smtClean="0"/>
            <a:t>Volljährige ab Vollendung des 18. Lebensjahres</a:t>
          </a:r>
          <a:endParaRPr lang="de-DE" sz="1900" kern="1200" dirty="0"/>
        </a:p>
      </dsp:txBody>
      <dsp:txXfrm>
        <a:off x="5805284" y="663849"/>
        <a:ext cx="2545032" cy="219050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D74934-2E3D-40A2-B7C5-659280E729C4}" type="datetimeFigureOut">
              <a:rPr lang="de-DE" smtClean="0"/>
              <a:pPr/>
              <a:t>10.02.2015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D08C54-1AF1-4C95-BAE0-E85312D8F6BF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447923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Abgerundetes Rechteck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Abgerundetes Rechteck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el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20" name="Untertitel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de-DE" smtClean="0"/>
              <a:t>Formatvorlage des Untertitelmasters durch Klicken bearbeiten</a:t>
            </a:r>
            <a:endParaRPr kumimoji="0" lang="en-US"/>
          </a:p>
        </p:txBody>
      </p:sp>
      <p:sp>
        <p:nvSpPr>
          <p:cNvPr id="19" name="Datumsplatzhalt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289656-EEE3-4BFF-9009-A25B4864CE74}" type="datetime1">
              <a:rPr lang="de-DE" smtClean="0"/>
              <a:pPr/>
              <a:t>10.02.2015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de-DE" smtClean="0"/>
              <a:t>Name Azubi</a:t>
            </a:r>
            <a:endParaRPr lang="de-DE"/>
          </a:p>
        </p:txBody>
      </p:sp>
      <p:sp>
        <p:nvSpPr>
          <p:cNvPr id="11" name="Foliennummernplatzhalt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91E08DF-F7F6-4AB3-B384-CD50B21E2515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30E04C-0FF3-4628-93FC-AF9E2769E827}" type="datetime1">
              <a:rPr lang="de-DE" smtClean="0"/>
              <a:pPr/>
              <a:t>10.02.2015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de-DE" smtClean="0"/>
              <a:t>Name Azubi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91E08DF-F7F6-4AB3-B384-CD50B21E2515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9B3F3C-B1A8-4EA7-816A-6BC7EFEFB899}" type="datetime1">
              <a:rPr lang="de-DE" smtClean="0"/>
              <a:pPr/>
              <a:t>10.02.2015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de-DE" smtClean="0"/>
              <a:t>Name Azubi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91E08DF-F7F6-4AB3-B384-CD50B21E2515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9E16B4-004A-4346-BDCE-D545EF5993EF}" type="datetime1">
              <a:rPr lang="de-DE" smtClean="0"/>
              <a:pPr/>
              <a:t>10.02.2015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de-DE" smtClean="0"/>
              <a:t>Name Azubi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91E08DF-F7F6-4AB3-B384-CD50B21E2515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Abgerundetes Rechteck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Abgerundetes Rechteck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2FADFA1-6F96-4164-9719-83259362AC3B}" type="datetime1">
              <a:rPr lang="de-DE" smtClean="0"/>
              <a:pPr/>
              <a:t>10.02.2015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de-DE" smtClean="0"/>
              <a:t>Name Azubi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91E08DF-F7F6-4AB3-B384-CD50B21E2515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52E1CE-DA1B-4AC0-9CCC-0AC82803F4E9}" type="datetime1">
              <a:rPr lang="de-DE" smtClean="0"/>
              <a:pPr/>
              <a:t>10.02.2015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de-DE" smtClean="0"/>
              <a:t>Name Azubi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91E08DF-F7F6-4AB3-B384-CD50B21E2515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5" name="Inhaltsplatzhalt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724D7D0-A0BE-4686-8B12-02D2364359A4}" type="datetime1">
              <a:rPr lang="de-DE" smtClean="0"/>
              <a:pPr/>
              <a:t>10.02.2015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de-DE" smtClean="0"/>
              <a:t>Name Azubi</a:t>
            </a:r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91E08DF-F7F6-4AB3-B384-CD50B21E2515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CB382F-C0C0-473B-AFEC-640E65DABC34}" type="datetime1">
              <a:rPr lang="de-DE" smtClean="0"/>
              <a:pPr/>
              <a:t>10.02.2015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de-DE" smtClean="0"/>
              <a:t>Name Azubi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91E08DF-F7F6-4AB3-B384-CD50B21E2515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bgerundetes Rechteck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DE22DE2-C3D8-4ABB-8EA7-C7816A8F5CBB}" type="datetime1">
              <a:rPr lang="de-DE" smtClean="0"/>
              <a:pPr/>
              <a:t>10.02.2015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de-DE" smtClean="0"/>
              <a:t>Name Azubi</a:t>
            </a: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91E08DF-F7F6-4AB3-B384-CD50B21E2515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412991-A5D3-406F-B1A6-CDA1F3164877}" type="datetime1">
              <a:rPr lang="de-DE" smtClean="0"/>
              <a:pPr/>
              <a:t>10.02.2015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de-DE" smtClean="0"/>
              <a:t>Name Azubi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91E08DF-F7F6-4AB3-B384-CD50B21E2515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Abgerundetes Rechteck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Eine Ecke des Rechtecks abrunden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AB8DA7-96E1-4BE4-8B93-516C8CA5A58E}" type="datetime1">
              <a:rPr lang="de-DE" smtClean="0"/>
              <a:pPr/>
              <a:t>10.02.2015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de-DE" smtClean="0"/>
              <a:t>Name Azubi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91E08DF-F7F6-4AB3-B384-CD50B21E2515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de-DE" smtClean="0"/>
              <a:t>Bild durch Klicken auf Symbol hinzufügen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bgerundetes Rechteck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Abgerundetes Rechteck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elplatzhalt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  <a:p>
            <a:pPr lvl="1" eaLnBrk="1" latinLnBrk="0" hangingPunct="1"/>
            <a:r>
              <a:rPr kumimoji="0" lang="de-DE" smtClean="0"/>
              <a:t>Zweite Ebene</a:t>
            </a:r>
          </a:p>
          <a:p>
            <a:pPr lvl="2" eaLnBrk="1" latinLnBrk="0" hangingPunct="1"/>
            <a:r>
              <a:rPr kumimoji="0" lang="de-DE" smtClean="0"/>
              <a:t>Dritte Ebene</a:t>
            </a:r>
          </a:p>
          <a:p>
            <a:pPr lvl="3" eaLnBrk="1" latinLnBrk="0" hangingPunct="1"/>
            <a:r>
              <a:rPr kumimoji="0" lang="de-DE" smtClean="0"/>
              <a:t>Vierte Ebene</a:t>
            </a:r>
          </a:p>
          <a:p>
            <a:pPr lvl="4" eaLnBrk="1" latinLnBrk="0" hangingPunct="1"/>
            <a:r>
              <a:rPr kumimoji="0" lang="de-DE" smtClean="0"/>
              <a:t>Fünfte Ebene</a:t>
            </a:r>
            <a:endParaRPr kumimoji="0" lang="en-US"/>
          </a:p>
        </p:txBody>
      </p:sp>
      <p:sp>
        <p:nvSpPr>
          <p:cNvPr id="25" name="Datumsplatzhalt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88DEB014-6B84-490E-8F16-9FADDF337195}" type="datetime1">
              <a:rPr lang="de-DE" smtClean="0"/>
              <a:pPr/>
              <a:t>10.02.2015</a:t>
            </a:fld>
            <a:endParaRPr lang="de-DE"/>
          </a:p>
        </p:txBody>
      </p:sp>
      <p:sp>
        <p:nvSpPr>
          <p:cNvPr id="18" name="Fußzeilenplatzhalt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r>
              <a:rPr lang="de-DE" smtClean="0"/>
              <a:t>Name Azubi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191E08DF-F7F6-4AB3-B384-CD50B21E2515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3568" y="3789040"/>
            <a:ext cx="7772400" cy="2187674"/>
          </a:xfrm>
        </p:spPr>
        <p:txBody>
          <a:bodyPr>
            <a:noAutofit/>
          </a:bodyPr>
          <a:lstStyle/>
          <a:p>
            <a:pPr algn="r"/>
            <a:r>
              <a:rPr lang="de-DE" sz="4000" b="0" dirty="0">
                <a:solidFill>
                  <a:schemeClr val="tx1">
                    <a:tint val="75000"/>
                  </a:schemeClr>
                </a:solidFill>
                <a:effectLst/>
                <a:latin typeface="Arial Rounded MT Bold" pitchFamily="34" charset="0"/>
                <a:ea typeface="+mn-ea"/>
                <a:cs typeface="+mn-cs"/>
              </a:rPr>
              <a:t>Stahlbau </a:t>
            </a:r>
            <a:r>
              <a:rPr lang="de-DE" sz="4000" b="0" dirty="0" err="1">
                <a:solidFill>
                  <a:schemeClr val="tx1">
                    <a:tint val="75000"/>
                  </a:schemeClr>
                </a:solidFill>
                <a:effectLst/>
                <a:latin typeface="Arial Rounded MT Bold" pitchFamily="34" charset="0"/>
                <a:ea typeface="+mn-ea"/>
                <a:cs typeface="+mn-cs"/>
              </a:rPr>
              <a:t>Settler</a:t>
            </a:r>
            <a:r>
              <a:rPr lang="de-DE" sz="4000" b="0" dirty="0">
                <a:solidFill>
                  <a:schemeClr val="tx1">
                    <a:tint val="75000"/>
                  </a:schemeClr>
                </a:solidFill>
                <a:effectLst/>
                <a:latin typeface="Arial Rounded MT Bold" pitchFamily="34" charset="0"/>
                <a:ea typeface="+mn-ea"/>
                <a:cs typeface="+mn-cs"/>
              </a:rPr>
              <a:t> GmbH</a:t>
            </a:r>
            <a:br>
              <a:rPr lang="de-DE" sz="4000" b="0" dirty="0">
                <a:solidFill>
                  <a:schemeClr val="tx1">
                    <a:tint val="75000"/>
                  </a:schemeClr>
                </a:solidFill>
                <a:effectLst/>
                <a:latin typeface="Arial Rounded MT Bold" pitchFamily="34" charset="0"/>
                <a:ea typeface="+mn-ea"/>
                <a:cs typeface="+mn-cs"/>
              </a:rPr>
            </a:br>
            <a:r>
              <a:rPr lang="de-DE" sz="4000" b="0" dirty="0" err="1">
                <a:solidFill>
                  <a:schemeClr val="tx1">
                    <a:tint val="75000"/>
                  </a:schemeClr>
                </a:solidFill>
                <a:effectLst/>
                <a:latin typeface="Arial Rounded MT Bold" pitchFamily="34" charset="0"/>
                <a:ea typeface="+mn-ea"/>
                <a:cs typeface="+mn-cs"/>
              </a:rPr>
              <a:t>Weigendstraße</a:t>
            </a:r>
            <a:r>
              <a:rPr lang="de-DE" sz="4000" b="0" dirty="0">
                <a:solidFill>
                  <a:schemeClr val="tx1">
                    <a:tint val="75000"/>
                  </a:schemeClr>
                </a:solidFill>
                <a:effectLst/>
                <a:latin typeface="Arial Rounded MT Bold" pitchFamily="34" charset="0"/>
                <a:ea typeface="+mn-ea"/>
                <a:cs typeface="+mn-cs"/>
              </a:rPr>
              <a:t> 7</a:t>
            </a:r>
            <a:br>
              <a:rPr lang="de-DE" sz="4000" b="0" dirty="0">
                <a:solidFill>
                  <a:schemeClr val="tx1">
                    <a:tint val="75000"/>
                  </a:schemeClr>
                </a:solidFill>
                <a:effectLst/>
                <a:latin typeface="Arial Rounded MT Bold" pitchFamily="34" charset="0"/>
                <a:ea typeface="+mn-ea"/>
                <a:cs typeface="+mn-cs"/>
              </a:rPr>
            </a:br>
            <a:r>
              <a:rPr lang="de-DE" sz="4000" b="0" dirty="0">
                <a:solidFill>
                  <a:schemeClr val="tx1">
                    <a:tint val="75000"/>
                  </a:schemeClr>
                </a:solidFill>
                <a:effectLst/>
                <a:latin typeface="Arial Rounded MT Bold" pitchFamily="34" charset="0"/>
                <a:ea typeface="+mn-ea"/>
                <a:cs typeface="+mn-cs"/>
              </a:rPr>
              <a:t> 40210 Düsseldorf 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611560" y="1700808"/>
            <a:ext cx="6400800" cy="1752600"/>
          </a:xfrm>
        </p:spPr>
        <p:txBody>
          <a:bodyPr>
            <a:normAutofit/>
          </a:bodyPr>
          <a:lstStyle/>
          <a:p>
            <a:pPr algn="l"/>
            <a:r>
              <a:rPr lang="de-DE" sz="4800" dirty="0" smtClean="0">
                <a:latin typeface="Arial Rounded MT Bold" pitchFamily="34" charset="0"/>
              </a:rPr>
              <a:t>Herzlich Willkommen</a:t>
            </a:r>
            <a:endParaRPr lang="de-DE" sz="4800" dirty="0"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C173F-435B-4D7F-BE99-AC5A2D88E5CD}" type="datetime1">
              <a:rPr lang="de-DE" smtClean="0"/>
              <a:pPr/>
              <a:t>10.02.2015</a:t>
            </a:fld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E08DF-F7F6-4AB3-B384-CD50B21E2515}" type="slidenum">
              <a:rPr lang="de-DE" smtClean="0"/>
              <a:pPr/>
              <a:t>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Name Azubi</a:t>
            </a:r>
            <a:endParaRPr lang="de-DE"/>
          </a:p>
        </p:txBody>
      </p:sp>
      <p:graphicFrame>
        <p:nvGraphicFramePr>
          <p:cNvPr id="8" name="Diagramm 7"/>
          <p:cNvGraphicFramePr/>
          <p:nvPr/>
        </p:nvGraphicFramePr>
        <p:xfrm>
          <a:off x="323528" y="476672"/>
          <a:ext cx="7560840" cy="57606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Titel 1"/>
          <p:cNvSpPr>
            <a:spLocks noGrp="1"/>
          </p:cNvSpPr>
          <p:nvPr>
            <p:ph type="ctrTitle"/>
          </p:nvPr>
        </p:nvSpPr>
        <p:spPr>
          <a:xfrm>
            <a:off x="3491880" y="260648"/>
            <a:ext cx="5180112" cy="720080"/>
          </a:xfrm>
        </p:spPr>
        <p:txBody>
          <a:bodyPr>
            <a:noAutofit/>
          </a:bodyPr>
          <a:lstStyle/>
          <a:p>
            <a:pPr algn="r"/>
            <a:r>
              <a:rPr lang="de-DE" sz="3200" b="0" dirty="0">
                <a:solidFill>
                  <a:schemeClr val="tx1">
                    <a:tint val="75000"/>
                  </a:schemeClr>
                </a:solidFill>
                <a:effectLst/>
                <a:latin typeface="Arial Rounded MT Bold" pitchFamily="34" charset="0"/>
                <a:ea typeface="+mn-ea"/>
                <a:cs typeface="+mn-cs"/>
              </a:rPr>
              <a:t>Stahlbau </a:t>
            </a:r>
            <a:r>
              <a:rPr lang="de-DE" sz="3200" b="0" dirty="0" err="1" smtClean="0">
                <a:solidFill>
                  <a:schemeClr val="tx1">
                    <a:tint val="75000"/>
                  </a:schemeClr>
                </a:solidFill>
                <a:effectLst/>
                <a:latin typeface="Arial Rounded MT Bold" pitchFamily="34" charset="0"/>
                <a:ea typeface="+mn-ea"/>
                <a:cs typeface="+mn-cs"/>
              </a:rPr>
              <a:t>Settler</a:t>
            </a:r>
            <a:r>
              <a:rPr lang="de-DE" sz="3200" b="0" dirty="0">
                <a:solidFill>
                  <a:schemeClr val="tx1">
                    <a:tint val="75000"/>
                  </a:schemeClr>
                </a:solidFill>
                <a:effectLst/>
                <a:latin typeface="Arial Rounded MT Bold" pitchFamily="34" charset="0"/>
                <a:ea typeface="+mn-ea"/>
                <a:cs typeface="+mn-cs"/>
              </a:rPr>
              <a:t> </a:t>
            </a:r>
            <a:r>
              <a:rPr lang="de-DE" sz="3200" b="0" dirty="0" smtClean="0">
                <a:solidFill>
                  <a:schemeClr val="tx1">
                    <a:tint val="75000"/>
                  </a:schemeClr>
                </a:solidFill>
                <a:effectLst/>
                <a:latin typeface="Arial Rounded MT Bold" pitchFamily="34" charset="0"/>
                <a:ea typeface="+mn-ea"/>
                <a:cs typeface="+mn-cs"/>
              </a:rPr>
              <a:t>GmbH</a:t>
            </a:r>
            <a:endParaRPr lang="de-DE" sz="3200" b="0" dirty="0">
              <a:solidFill>
                <a:schemeClr val="tx1">
                  <a:tint val="75000"/>
                </a:schemeClr>
              </a:solidFill>
              <a:effectLst/>
              <a:latin typeface="Arial Rounded MT Bold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C173F-435B-4D7F-BE99-AC5A2D88E5CD}" type="datetime1">
              <a:rPr lang="de-DE" smtClean="0"/>
              <a:pPr/>
              <a:t>10.02.2015</a:t>
            </a:fld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E08DF-F7F6-4AB3-B384-CD50B21E2515}" type="slidenum">
              <a:rPr lang="de-DE" smtClean="0"/>
              <a:pPr/>
              <a:t>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Name Azubi</a:t>
            </a:r>
            <a:endParaRPr lang="de-DE"/>
          </a:p>
        </p:txBody>
      </p:sp>
      <p:sp>
        <p:nvSpPr>
          <p:cNvPr id="7" name="Titel 1"/>
          <p:cNvSpPr>
            <a:spLocks noGrp="1"/>
          </p:cNvSpPr>
          <p:nvPr>
            <p:ph type="ctrTitle"/>
          </p:nvPr>
        </p:nvSpPr>
        <p:spPr>
          <a:xfrm>
            <a:off x="3419872" y="260648"/>
            <a:ext cx="5180112" cy="720080"/>
          </a:xfrm>
        </p:spPr>
        <p:txBody>
          <a:bodyPr>
            <a:noAutofit/>
          </a:bodyPr>
          <a:lstStyle/>
          <a:p>
            <a:pPr algn="r"/>
            <a:r>
              <a:rPr lang="de-DE" sz="3200" b="0" dirty="0">
                <a:solidFill>
                  <a:schemeClr val="tx1">
                    <a:tint val="75000"/>
                  </a:schemeClr>
                </a:solidFill>
                <a:effectLst/>
                <a:latin typeface="Arial Rounded MT Bold" pitchFamily="34" charset="0"/>
                <a:ea typeface="+mn-ea"/>
                <a:cs typeface="+mn-cs"/>
              </a:rPr>
              <a:t>Stahlbau </a:t>
            </a:r>
            <a:r>
              <a:rPr lang="de-DE" sz="3200" b="0" dirty="0" err="1">
                <a:solidFill>
                  <a:schemeClr val="tx1">
                    <a:tint val="75000"/>
                  </a:schemeClr>
                </a:solidFill>
                <a:effectLst/>
                <a:latin typeface="Arial Rounded MT Bold" pitchFamily="34" charset="0"/>
                <a:ea typeface="+mn-ea"/>
                <a:cs typeface="+mn-cs"/>
              </a:rPr>
              <a:t>Settler</a:t>
            </a:r>
            <a:r>
              <a:rPr lang="de-DE" sz="3200" b="0" dirty="0">
                <a:solidFill>
                  <a:schemeClr val="tx1">
                    <a:tint val="75000"/>
                  </a:schemeClr>
                </a:solidFill>
                <a:effectLst/>
                <a:latin typeface="Arial Rounded MT Bold" pitchFamily="34" charset="0"/>
                <a:ea typeface="+mn-ea"/>
                <a:cs typeface="+mn-cs"/>
              </a:rPr>
              <a:t> </a:t>
            </a:r>
            <a:r>
              <a:rPr lang="de-DE" sz="3200" b="0" dirty="0" smtClean="0">
                <a:solidFill>
                  <a:schemeClr val="tx1">
                    <a:tint val="75000"/>
                  </a:schemeClr>
                </a:solidFill>
                <a:effectLst/>
                <a:latin typeface="Arial Rounded MT Bold" pitchFamily="34" charset="0"/>
                <a:ea typeface="+mn-ea"/>
                <a:cs typeface="+mn-cs"/>
              </a:rPr>
              <a:t>GmbH</a:t>
            </a:r>
            <a:endParaRPr lang="de-DE" sz="3200" b="0" dirty="0">
              <a:solidFill>
                <a:schemeClr val="tx1">
                  <a:tint val="75000"/>
                </a:schemeClr>
              </a:solidFill>
              <a:effectLst/>
              <a:latin typeface="Arial Rounded MT Bold" pitchFamily="34" charset="0"/>
              <a:ea typeface="+mn-ea"/>
              <a:cs typeface="+mn-cs"/>
            </a:endParaRPr>
          </a:p>
        </p:txBody>
      </p:sp>
      <p:graphicFrame>
        <p:nvGraphicFramePr>
          <p:cNvPr id="9" name="Diagramm 8"/>
          <p:cNvGraphicFramePr/>
          <p:nvPr/>
        </p:nvGraphicFramePr>
        <p:xfrm>
          <a:off x="323528" y="1124744"/>
          <a:ext cx="8568952" cy="51125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C173F-435B-4D7F-BE99-AC5A2D88E5CD}" type="datetime1">
              <a:rPr lang="de-DE" smtClean="0"/>
              <a:pPr/>
              <a:t>10.02.2015</a:t>
            </a:fld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E08DF-F7F6-4AB3-B384-CD50B21E2515}" type="slidenum">
              <a:rPr lang="de-DE" smtClean="0"/>
              <a:pPr/>
              <a:t>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Name Azubi</a:t>
            </a:r>
            <a:endParaRPr lang="de-DE"/>
          </a:p>
        </p:txBody>
      </p:sp>
      <p:sp>
        <p:nvSpPr>
          <p:cNvPr id="7" name="Titel 1"/>
          <p:cNvSpPr>
            <a:spLocks noGrp="1"/>
          </p:cNvSpPr>
          <p:nvPr>
            <p:ph type="ctrTitle"/>
          </p:nvPr>
        </p:nvSpPr>
        <p:spPr>
          <a:xfrm>
            <a:off x="3419872" y="260648"/>
            <a:ext cx="5180112" cy="720080"/>
          </a:xfrm>
        </p:spPr>
        <p:txBody>
          <a:bodyPr>
            <a:noAutofit/>
          </a:bodyPr>
          <a:lstStyle/>
          <a:p>
            <a:pPr algn="r"/>
            <a:r>
              <a:rPr lang="de-DE" sz="3200" b="0" dirty="0">
                <a:solidFill>
                  <a:schemeClr val="tx1">
                    <a:tint val="75000"/>
                  </a:schemeClr>
                </a:solidFill>
                <a:effectLst/>
                <a:latin typeface="Arial Rounded MT Bold" pitchFamily="34" charset="0"/>
                <a:ea typeface="+mn-ea"/>
                <a:cs typeface="+mn-cs"/>
              </a:rPr>
              <a:t>Stahlbau </a:t>
            </a:r>
            <a:r>
              <a:rPr lang="de-DE" sz="3200" b="0" dirty="0" err="1">
                <a:solidFill>
                  <a:schemeClr val="tx1">
                    <a:tint val="75000"/>
                  </a:schemeClr>
                </a:solidFill>
                <a:effectLst/>
                <a:latin typeface="Arial Rounded MT Bold" pitchFamily="34" charset="0"/>
                <a:ea typeface="+mn-ea"/>
                <a:cs typeface="+mn-cs"/>
              </a:rPr>
              <a:t>Settler</a:t>
            </a:r>
            <a:r>
              <a:rPr lang="de-DE" sz="3200" b="0" dirty="0">
                <a:solidFill>
                  <a:schemeClr val="tx1">
                    <a:tint val="75000"/>
                  </a:schemeClr>
                </a:solidFill>
                <a:effectLst/>
                <a:latin typeface="Arial Rounded MT Bold" pitchFamily="34" charset="0"/>
                <a:ea typeface="+mn-ea"/>
                <a:cs typeface="+mn-cs"/>
              </a:rPr>
              <a:t> </a:t>
            </a:r>
            <a:r>
              <a:rPr lang="de-DE" sz="3200" b="0" dirty="0" smtClean="0">
                <a:solidFill>
                  <a:schemeClr val="tx1">
                    <a:tint val="75000"/>
                  </a:schemeClr>
                </a:solidFill>
                <a:effectLst/>
                <a:latin typeface="Arial Rounded MT Bold" pitchFamily="34" charset="0"/>
                <a:ea typeface="+mn-ea"/>
                <a:cs typeface="+mn-cs"/>
              </a:rPr>
              <a:t>GmbH</a:t>
            </a:r>
            <a:endParaRPr lang="de-DE" sz="3200" b="0" dirty="0">
              <a:solidFill>
                <a:schemeClr val="tx1">
                  <a:tint val="75000"/>
                </a:schemeClr>
              </a:solidFill>
              <a:effectLst/>
              <a:latin typeface="Arial Rounded MT Bold" pitchFamily="34" charset="0"/>
              <a:ea typeface="+mn-ea"/>
              <a:cs typeface="+mn-cs"/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539552" y="2872095"/>
            <a:ext cx="8208912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dirty="0" smtClean="0"/>
              <a:t>Rechtsfähigkeit bedeutet …</a:t>
            </a:r>
          </a:p>
          <a:p>
            <a:endParaRPr lang="de-DE" sz="2000" dirty="0" smtClean="0"/>
          </a:p>
          <a:p>
            <a:pPr>
              <a:lnSpc>
                <a:spcPct val="150000"/>
              </a:lnSpc>
              <a:buFont typeface="Wingdings" pitchFamily="2" charset="2"/>
              <a:buChar char="à"/>
            </a:pPr>
            <a:r>
              <a:rPr lang="de-DE" sz="2600" dirty="0" smtClean="0"/>
              <a:t> … Träger von Rechten und Pflichten zu sein</a:t>
            </a:r>
          </a:p>
          <a:p>
            <a:pPr>
              <a:lnSpc>
                <a:spcPct val="150000"/>
              </a:lnSpc>
              <a:buFont typeface="Wingdings" pitchFamily="2" charset="2"/>
              <a:buChar char="à"/>
            </a:pPr>
            <a:r>
              <a:rPr lang="de-DE" sz="2600" dirty="0" smtClean="0"/>
              <a:t> … Rechte zu haben, z.B. Verträge </a:t>
            </a:r>
          </a:p>
          <a:p>
            <a:pPr>
              <a:lnSpc>
                <a:spcPct val="150000"/>
              </a:lnSpc>
            </a:pPr>
            <a:r>
              <a:rPr lang="de-DE" sz="2600" dirty="0" smtClean="0"/>
              <a:t>    abschließen, Klage erheben, Erbe annehmen </a:t>
            </a:r>
          </a:p>
          <a:p>
            <a:pPr>
              <a:lnSpc>
                <a:spcPct val="150000"/>
              </a:lnSpc>
              <a:buFont typeface="Wingdings" pitchFamily="2" charset="2"/>
              <a:buChar char="à"/>
            </a:pPr>
            <a:r>
              <a:rPr lang="de-DE" sz="2600" dirty="0" smtClean="0"/>
              <a:t> … Pflichten zu haben, z.B. Steuern entrichten </a:t>
            </a:r>
            <a:endParaRPr lang="de-DE" sz="2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C173F-435B-4D7F-BE99-AC5A2D88E5CD}" type="datetime1">
              <a:rPr lang="de-DE" smtClean="0"/>
              <a:pPr/>
              <a:t>10.02.2015</a:t>
            </a:fld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E08DF-F7F6-4AB3-B384-CD50B21E2515}" type="slidenum">
              <a:rPr lang="de-DE" smtClean="0"/>
              <a:pPr/>
              <a:t>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Name Azubi</a:t>
            </a:r>
            <a:endParaRPr lang="de-DE"/>
          </a:p>
        </p:txBody>
      </p:sp>
      <p:sp>
        <p:nvSpPr>
          <p:cNvPr id="7" name="Titel 1"/>
          <p:cNvSpPr>
            <a:spLocks noGrp="1"/>
          </p:cNvSpPr>
          <p:nvPr>
            <p:ph type="ctrTitle"/>
          </p:nvPr>
        </p:nvSpPr>
        <p:spPr>
          <a:xfrm>
            <a:off x="3419872" y="260648"/>
            <a:ext cx="5180112" cy="720080"/>
          </a:xfrm>
        </p:spPr>
        <p:txBody>
          <a:bodyPr>
            <a:noAutofit/>
          </a:bodyPr>
          <a:lstStyle/>
          <a:p>
            <a:pPr algn="r"/>
            <a:r>
              <a:rPr lang="de-DE" sz="3200" b="0" dirty="0">
                <a:solidFill>
                  <a:schemeClr val="tx1">
                    <a:tint val="75000"/>
                  </a:schemeClr>
                </a:solidFill>
                <a:effectLst/>
                <a:latin typeface="Arial Rounded MT Bold" pitchFamily="34" charset="0"/>
                <a:ea typeface="+mn-ea"/>
                <a:cs typeface="+mn-cs"/>
              </a:rPr>
              <a:t>Stahlbau </a:t>
            </a:r>
            <a:r>
              <a:rPr lang="de-DE" sz="3200" b="0" dirty="0" err="1">
                <a:solidFill>
                  <a:schemeClr val="tx1">
                    <a:tint val="75000"/>
                  </a:schemeClr>
                </a:solidFill>
                <a:effectLst/>
                <a:latin typeface="Arial Rounded MT Bold" pitchFamily="34" charset="0"/>
                <a:ea typeface="+mn-ea"/>
                <a:cs typeface="+mn-cs"/>
              </a:rPr>
              <a:t>Settler</a:t>
            </a:r>
            <a:r>
              <a:rPr lang="de-DE" sz="3200" b="0" dirty="0">
                <a:solidFill>
                  <a:schemeClr val="tx1">
                    <a:tint val="75000"/>
                  </a:schemeClr>
                </a:solidFill>
                <a:effectLst/>
                <a:latin typeface="Arial Rounded MT Bold" pitchFamily="34" charset="0"/>
                <a:ea typeface="+mn-ea"/>
                <a:cs typeface="+mn-cs"/>
              </a:rPr>
              <a:t> </a:t>
            </a:r>
            <a:r>
              <a:rPr lang="de-DE" sz="3200" b="0" dirty="0" smtClean="0">
                <a:solidFill>
                  <a:schemeClr val="tx1">
                    <a:tint val="75000"/>
                  </a:schemeClr>
                </a:solidFill>
                <a:effectLst/>
                <a:latin typeface="Arial Rounded MT Bold" pitchFamily="34" charset="0"/>
                <a:ea typeface="+mn-ea"/>
                <a:cs typeface="+mn-cs"/>
              </a:rPr>
              <a:t>GmbH</a:t>
            </a:r>
            <a:endParaRPr lang="de-DE" sz="3200" b="0" dirty="0">
              <a:solidFill>
                <a:schemeClr val="tx1">
                  <a:tint val="75000"/>
                </a:schemeClr>
              </a:solidFill>
              <a:effectLst/>
              <a:latin typeface="Arial Rounded MT Bold" pitchFamily="34" charset="0"/>
              <a:ea typeface="+mn-ea"/>
              <a:cs typeface="+mn-cs"/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539552" y="2708921"/>
            <a:ext cx="8208912" cy="26930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dirty="0" smtClean="0"/>
              <a:t>Rechtsfähigkeit natürlicher Personen</a:t>
            </a:r>
          </a:p>
          <a:p>
            <a:endParaRPr lang="de-DE" sz="2000" dirty="0" smtClean="0"/>
          </a:p>
          <a:p>
            <a:pPr>
              <a:lnSpc>
                <a:spcPct val="150000"/>
              </a:lnSpc>
              <a:buFont typeface="Wingdings" pitchFamily="2" charset="2"/>
              <a:buChar char="à"/>
            </a:pPr>
            <a:r>
              <a:rPr lang="de-DE" sz="2600" dirty="0" smtClean="0"/>
              <a:t> beginnt mit Vollendung der Geburt </a:t>
            </a:r>
          </a:p>
          <a:p>
            <a:pPr>
              <a:lnSpc>
                <a:spcPct val="150000"/>
              </a:lnSpc>
            </a:pPr>
            <a:r>
              <a:rPr lang="de-DE" sz="2600" dirty="0" smtClean="0"/>
              <a:t>    und</a:t>
            </a:r>
          </a:p>
          <a:p>
            <a:pPr>
              <a:lnSpc>
                <a:spcPct val="150000"/>
              </a:lnSpc>
              <a:buFont typeface="Wingdings" pitchFamily="2" charset="2"/>
              <a:buChar char="à"/>
            </a:pPr>
            <a:r>
              <a:rPr lang="de-DE" sz="2600" dirty="0" smtClean="0"/>
              <a:t> endet mit dem Tod</a:t>
            </a:r>
            <a:endParaRPr lang="de-DE" sz="2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C173F-435B-4D7F-BE99-AC5A2D88E5CD}" type="datetime1">
              <a:rPr lang="de-DE" smtClean="0"/>
              <a:pPr/>
              <a:t>10.02.2015</a:t>
            </a:fld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E08DF-F7F6-4AB3-B384-CD50B21E2515}" type="slidenum">
              <a:rPr lang="de-DE" smtClean="0"/>
              <a:pPr/>
              <a:t>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Name Azubi</a:t>
            </a:r>
            <a:endParaRPr lang="de-DE"/>
          </a:p>
        </p:txBody>
      </p:sp>
      <p:sp>
        <p:nvSpPr>
          <p:cNvPr id="7" name="Titel 1"/>
          <p:cNvSpPr>
            <a:spLocks noGrp="1"/>
          </p:cNvSpPr>
          <p:nvPr>
            <p:ph type="ctrTitle"/>
          </p:nvPr>
        </p:nvSpPr>
        <p:spPr>
          <a:xfrm>
            <a:off x="3419872" y="260648"/>
            <a:ext cx="5180112" cy="720080"/>
          </a:xfrm>
        </p:spPr>
        <p:txBody>
          <a:bodyPr>
            <a:noAutofit/>
          </a:bodyPr>
          <a:lstStyle/>
          <a:p>
            <a:pPr algn="r"/>
            <a:r>
              <a:rPr lang="de-DE" sz="3200" b="0" dirty="0">
                <a:solidFill>
                  <a:schemeClr val="tx1">
                    <a:tint val="75000"/>
                  </a:schemeClr>
                </a:solidFill>
                <a:effectLst/>
                <a:latin typeface="Arial Rounded MT Bold" pitchFamily="34" charset="0"/>
                <a:ea typeface="+mn-ea"/>
                <a:cs typeface="+mn-cs"/>
              </a:rPr>
              <a:t>Stahlbau </a:t>
            </a:r>
            <a:r>
              <a:rPr lang="de-DE" sz="3200" b="0" dirty="0" err="1">
                <a:solidFill>
                  <a:schemeClr val="tx1">
                    <a:tint val="75000"/>
                  </a:schemeClr>
                </a:solidFill>
                <a:effectLst/>
                <a:latin typeface="Arial Rounded MT Bold" pitchFamily="34" charset="0"/>
                <a:ea typeface="+mn-ea"/>
                <a:cs typeface="+mn-cs"/>
              </a:rPr>
              <a:t>Settler</a:t>
            </a:r>
            <a:r>
              <a:rPr lang="de-DE" sz="3200" b="0" dirty="0">
                <a:solidFill>
                  <a:schemeClr val="tx1">
                    <a:tint val="75000"/>
                  </a:schemeClr>
                </a:solidFill>
                <a:effectLst/>
                <a:latin typeface="Arial Rounded MT Bold" pitchFamily="34" charset="0"/>
                <a:ea typeface="+mn-ea"/>
                <a:cs typeface="+mn-cs"/>
              </a:rPr>
              <a:t> </a:t>
            </a:r>
            <a:r>
              <a:rPr lang="de-DE" sz="3200" b="0" dirty="0" smtClean="0">
                <a:solidFill>
                  <a:schemeClr val="tx1">
                    <a:tint val="75000"/>
                  </a:schemeClr>
                </a:solidFill>
                <a:effectLst/>
                <a:latin typeface="Arial Rounded MT Bold" pitchFamily="34" charset="0"/>
                <a:ea typeface="+mn-ea"/>
                <a:cs typeface="+mn-cs"/>
              </a:rPr>
              <a:t>GmbH</a:t>
            </a:r>
            <a:endParaRPr lang="de-DE" sz="3200" b="0" dirty="0">
              <a:solidFill>
                <a:schemeClr val="tx1">
                  <a:tint val="75000"/>
                </a:schemeClr>
              </a:solidFill>
              <a:effectLst/>
              <a:latin typeface="Arial Rounded MT Bold" pitchFamily="34" charset="0"/>
              <a:ea typeface="+mn-ea"/>
              <a:cs typeface="+mn-cs"/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539552" y="2636912"/>
            <a:ext cx="8208912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dirty="0" smtClean="0"/>
              <a:t>Rechtsfähigkeit juristischer Personen</a:t>
            </a:r>
          </a:p>
          <a:p>
            <a:endParaRPr lang="de-DE" sz="2000" dirty="0" smtClean="0"/>
          </a:p>
          <a:p>
            <a:pPr>
              <a:lnSpc>
                <a:spcPct val="150000"/>
              </a:lnSpc>
              <a:buFont typeface="Wingdings" pitchFamily="2" charset="2"/>
              <a:buChar char="à"/>
            </a:pPr>
            <a:r>
              <a:rPr lang="de-DE" sz="2800" dirty="0" smtClean="0"/>
              <a:t> </a:t>
            </a:r>
            <a:r>
              <a:rPr lang="de-DE" sz="2600" dirty="0" smtClean="0"/>
              <a:t>sie erlangen die Rechtsfähigkeit durch </a:t>
            </a:r>
          </a:p>
          <a:p>
            <a:pPr>
              <a:lnSpc>
                <a:spcPct val="150000"/>
              </a:lnSpc>
            </a:pPr>
            <a:r>
              <a:rPr lang="de-DE" sz="2600" dirty="0" smtClean="0"/>
              <a:t>    Eintragung in ein öffentliches Register</a:t>
            </a:r>
          </a:p>
          <a:p>
            <a:pPr>
              <a:lnSpc>
                <a:spcPct val="150000"/>
              </a:lnSpc>
              <a:buFont typeface="Wingdings" pitchFamily="2" charset="2"/>
              <a:buChar char="à"/>
            </a:pPr>
            <a:r>
              <a:rPr lang="de-DE" sz="2600" dirty="0" smtClean="0"/>
              <a:t> Rechte und Pflichten der juristischen </a:t>
            </a:r>
          </a:p>
          <a:p>
            <a:pPr>
              <a:lnSpc>
                <a:spcPct val="150000"/>
              </a:lnSpc>
            </a:pPr>
            <a:r>
              <a:rPr lang="de-DE" sz="2600" dirty="0" smtClean="0"/>
              <a:t>    Personen werden von natürlichen Personen </a:t>
            </a:r>
          </a:p>
          <a:p>
            <a:pPr>
              <a:lnSpc>
                <a:spcPct val="150000"/>
              </a:lnSpc>
            </a:pPr>
            <a:r>
              <a:rPr lang="de-DE" sz="2600" dirty="0" smtClean="0"/>
              <a:t>    übernommen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C173F-435B-4D7F-BE99-AC5A2D88E5CD}" type="datetime1">
              <a:rPr lang="de-DE" smtClean="0"/>
              <a:pPr/>
              <a:t>10.02.2015</a:t>
            </a:fld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E08DF-F7F6-4AB3-B384-CD50B21E2515}" type="slidenum">
              <a:rPr lang="de-DE" smtClean="0"/>
              <a:pPr/>
              <a:t>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Name Azubi</a:t>
            </a:r>
            <a:endParaRPr lang="de-DE"/>
          </a:p>
        </p:txBody>
      </p:sp>
      <p:sp>
        <p:nvSpPr>
          <p:cNvPr id="7" name="Titel 1"/>
          <p:cNvSpPr>
            <a:spLocks noGrp="1"/>
          </p:cNvSpPr>
          <p:nvPr>
            <p:ph type="ctrTitle"/>
          </p:nvPr>
        </p:nvSpPr>
        <p:spPr>
          <a:xfrm>
            <a:off x="3419872" y="260648"/>
            <a:ext cx="5180112" cy="720080"/>
          </a:xfrm>
        </p:spPr>
        <p:txBody>
          <a:bodyPr>
            <a:noAutofit/>
          </a:bodyPr>
          <a:lstStyle/>
          <a:p>
            <a:pPr algn="r"/>
            <a:r>
              <a:rPr lang="de-DE" sz="3200" b="0" dirty="0">
                <a:solidFill>
                  <a:schemeClr val="tx1">
                    <a:tint val="75000"/>
                  </a:schemeClr>
                </a:solidFill>
                <a:effectLst/>
                <a:latin typeface="Arial Rounded MT Bold" pitchFamily="34" charset="0"/>
                <a:ea typeface="+mn-ea"/>
                <a:cs typeface="+mn-cs"/>
              </a:rPr>
              <a:t>Stahlbau </a:t>
            </a:r>
            <a:r>
              <a:rPr lang="de-DE" sz="3200" b="0" dirty="0" err="1">
                <a:solidFill>
                  <a:schemeClr val="tx1">
                    <a:tint val="75000"/>
                  </a:schemeClr>
                </a:solidFill>
                <a:effectLst/>
                <a:latin typeface="Arial Rounded MT Bold" pitchFamily="34" charset="0"/>
                <a:ea typeface="+mn-ea"/>
                <a:cs typeface="+mn-cs"/>
              </a:rPr>
              <a:t>Settler</a:t>
            </a:r>
            <a:r>
              <a:rPr lang="de-DE" sz="3200" b="0" dirty="0">
                <a:solidFill>
                  <a:schemeClr val="tx1">
                    <a:tint val="75000"/>
                  </a:schemeClr>
                </a:solidFill>
                <a:effectLst/>
                <a:latin typeface="Arial Rounded MT Bold" pitchFamily="34" charset="0"/>
                <a:ea typeface="+mn-ea"/>
                <a:cs typeface="+mn-cs"/>
              </a:rPr>
              <a:t> </a:t>
            </a:r>
            <a:r>
              <a:rPr lang="de-DE" sz="3200" b="0" dirty="0" smtClean="0">
                <a:solidFill>
                  <a:schemeClr val="tx1">
                    <a:tint val="75000"/>
                  </a:schemeClr>
                </a:solidFill>
                <a:effectLst/>
                <a:latin typeface="Arial Rounded MT Bold" pitchFamily="34" charset="0"/>
                <a:ea typeface="+mn-ea"/>
                <a:cs typeface="+mn-cs"/>
              </a:rPr>
              <a:t>GmbH</a:t>
            </a:r>
            <a:endParaRPr lang="de-DE" sz="3200" b="0" dirty="0">
              <a:solidFill>
                <a:schemeClr val="tx1">
                  <a:tint val="75000"/>
                </a:schemeClr>
              </a:solidFill>
              <a:effectLst/>
              <a:latin typeface="Arial Rounded MT Bold" pitchFamily="34" charset="0"/>
              <a:ea typeface="+mn-ea"/>
              <a:cs typeface="+mn-cs"/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467544" y="2268161"/>
            <a:ext cx="84604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dirty="0" smtClean="0"/>
              <a:t>Geschäftsfähigkeit natürlicher Personen</a:t>
            </a:r>
          </a:p>
        </p:txBody>
      </p:sp>
      <p:graphicFrame>
        <p:nvGraphicFramePr>
          <p:cNvPr id="10" name="Diagramm 9"/>
          <p:cNvGraphicFramePr/>
          <p:nvPr/>
        </p:nvGraphicFramePr>
        <p:xfrm>
          <a:off x="395536" y="3197200"/>
          <a:ext cx="8352928" cy="28960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C173F-435B-4D7F-BE99-AC5A2D88E5CD}" type="datetime1">
              <a:rPr lang="de-DE" smtClean="0"/>
              <a:pPr/>
              <a:t>10.02.2015</a:t>
            </a:fld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E08DF-F7F6-4AB3-B384-CD50B21E2515}" type="slidenum">
              <a:rPr lang="de-DE" smtClean="0"/>
              <a:pPr/>
              <a:t>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Name Azubi</a:t>
            </a:r>
            <a:endParaRPr lang="de-DE"/>
          </a:p>
        </p:txBody>
      </p:sp>
      <p:sp>
        <p:nvSpPr>
          <p:cNvPr id="7" name="Titel 1"/>
          <p:cNvSpPr>
            <a:spLocks noGrp="1"/>
          </p:cNvSpPr>
          <p:nvPr>
            <p:ph type="ctrTitle"/>
          </p:nvPr>
        </p:nvSpPr>
        <p:spPr>
          <a:xfrm>
            <a:off x="3419872" y="260648"/>
            <a:ext cx="5180112" cy="720080"/>
          </a:xfrm>
        </p:spPr>
        <p:txBody>
          <a:bodyPr>
            <a:noAutofit/>
          </a:bodyPr>
          <a:lstStyle/>
          <a:p>
            <a:pPr algn="r"/>
            <a:r>
              <a:rPr lang="de-DE" sz="3200" b="0" dirty="0">
                <a:solidFill>
                  <a:schemeClr val="tx1">
                    <a:tint val="75000"/>
                  </a:schemeClr>
                </a:solidFill>
                <a:effectLst/>
                <a:latin typeface="Arial Rounded MT Bold" pitchFamily="34" charset="0"/>
                <a:ea typeface="+mn-ea"/>
                <a:cs typeface="+mn-cs"/>
              </a:rPr>
              <a:t>Stahlbau </a:t>
            </a:r>
            <a:r>
              <a:rPr lang="de-DE" sz="3200" b="0" dirty="0" err="1">
                <a:solidFill>
                  <a:schemeClr val="tx1">
                    <a:tint val="75000"/>
                  </a:schemeClr>
                </a:solidFill>
                <a:effectLst/>
                <a:latin typeface="Arial Rounded MT Bold" pitchFamily="34" charset="0"/>
                <a:ea typeface="+mn-ea"/>
                <a:cs typeface="+mn-cs"/>
              </a:rPr>
              <a:t>Settler</a:t>
            </a:r>
            <a:r>
              <a:rPr lang="de-DE" sz="3200" b="0" dirty="0">
                <a:solidFill>
                  <a:schemeClr val="tx1">
                    <a:tint val="75000"/>
                  </a:schemeClr>
                </a:solidFill>
                <a:effectLst/>
                <a:latin typeface="Arial Rounded MT Bold" pitchFamily="34" charset="0"/>
                <a:ea typeface="+mn-ea"/>
                <a:cs typeface="+mn-cs"/>
              </a:rPr>
              <a:t> </a:t>
            </a:r>
            <a:r>
              <a:rPr lang="de-DE" sz="3200" b="0" dirty="0" smtClean="0">
                <a:solidFill>
                  <a:schemeClr val="tx1">
                    <a:tint val="75000"/>
                  </a:schemeClr>
                </a:solidFill>
                <a:effectLst/>
                <a:latin typeface="Arial Rounded MT Bold" pitchFamily="34" charset="0"/>
                <a:ea typeface="+mn-ea"/>
                <a:cs typeface="+mn-cs"/>
              </a:rPr>
              <a:t>GmbH</a:t>
            </a:r>
            <a:endParaRPr lang="de-DE" sz="3200" b="0" dirty="0">
              <a:solidFill>
                <a:schemeClr val="tx1">
                  <a:tint val="75000"/>
                </a:schemeClr>
              </a:solidFill>
              <a:effectLst/>
              <a:latin typeface="Arial Rounded MT Bold" pitchFamily="34" charset="0"/>
              <a:ea typeface="+mn-ea"/>
              <a:cs typeface="+mn-cs"/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467544" y="2708920"/>
            <a:ext cx="8460432" cy="28777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dirty="0" smtClean="0"/>
              <a:t>Geschäftsfähigkeit juristischer Personen</a:t>
            </a:r>
          </a:p>
          <a:p>
            <a:endParaRPr lang="de-DE" sz="3200" dirty="0" smtClean="0"/>
          </a:p>
          <a:p>
            <a:pPr>
              <a:lnSpc>
                <a:spcPct val="150000"/>
              </a:lnSpc>
              <a:buFont typeface="Wingdings" pitchFamily="2" charset="2"/>
              <a:buChar char="à"/>
            </a:pPr>
            <a:r>
              <a:rPr lang="de-DE" sz="2600" dirty="0" smtClean="0"/>
              <a:t> juristische Personen sind immer geschäftsfähig </a:t>
            </a:r>
          </a:p>
          <a:p>
            <a:pPr>
              <a:lnSpc>
                <a:spcPct val="150000"/>
              </a:lnSpc>
            </a:pPr>
            <a:r>
              <a:rPr lang="de-DE" sz="2600" dirty="0" smtClean="0"/>
              <a:t>    und können somit rechtsbindende Geschäfte </a:t>
            </a:r>
          </a:p>
          <a:p>
            <a:pPr>
              <a:lnSpc>
                <a:spcPct val="150000"/>
              </a:lnSpc>
            </a:pPr>
            <a:r>
              <a:rPr lang="de-DE" sz="2600" dirty="0" smtClean="0"/>
              <a:t>    ausüben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C173F-435B-4D7F-BE99-AC5A2D88E5CD}" type="datetime1">
              <a:rPr lang="de-DE" smtClean="0"/>
              <a:pPr/>
              <a:t>10.02.2015</a:t>
            </a:fld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E08DF-F7F6-4AB3-B384-CD50B21E2515}" type="slidenum">
              <a:rPr lang="de-DE" smtClean="0"/>
              <a:pPr/>
              <a:t>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Name Azubi</a:t>
            </a:r>
            <a:endParaRPr lang="de-DE"/>
          </a:p>
        </p:txBody>
      </p:sp>
      <p:sp>
        <p:nvSpPr>
          <p:cNvPr id="10" name="Titel 1"/>
          <p:cNvSpPr>
            <a:spLocks noGrp="1"/>
          </p:cNvSpPr>
          <p:nvPr>
            <p:ph type="ctrTitle"/>
          </p:nvPr>
        </p:nvSpPr>
        <p:spPr>
          <a:xfrm>
            <a:off x="683568" y="3789040"/>
            <a:ext cx="7772400" cy="2187674"/>
          </a:xfrm>
        </p:spPr>
        <p:txBody>
          <a:bodyPr>
            <a:noAutofit/>
          </a:bodyPr>
          <a:lstStyle/>
          <a:p>
            <a:pPr algn="r"/>
            <a:r>
              <a:rPr lang="de-DE" sz="4000" b="0" dirty="0">
                <a:solidFill>
                  <a:schemeClr val="tx1">
                    <a:tint val="75000"/>
                  </a:schemeClr>
                </a:solidFill>
                <a:effectLst/>
                <a:latin typeface="Arial Rounded MT Bold" pitchFamily="34" charset="0"/>
                <a:ea typeface="+mn-ea"/>
                <a:cs typeface="+mn-cs"/>
              </a:rPr>
              <a:t>Stahlbau </a:t>
            </a:r>
            <a:r>
              <a:rPr lang="de-DE" sz="4000" b="0" dirty="0" err="1">
                <a:solidFill>
                  <a:schemeClr val="tx1">
                    <a:tint val="75000"/>
                  </a:schemeClr>
                </a:solidFill>
                <a:effectLst/>
                <a:latin typeface="Arial Rounded MT Bold" pitchFamily="34" charset="0"/>
                <a:ea typeface="+mn-ea"/>
                <a:cs typeface="+mn-cs"/>
              </a:rPr>
              <a:t>Settler</a:t>
            </a:r>
            <a:r>
              <a:rPr lang="de-DE" sz="4000" b="0" dirty="0">
                <a:solidFill>
                  <a:schemeClr val="tx1">
                    <a:tint val="75000"/>
                  </a:schemeClr>
                </a:solidFill>
                <a:effectLst/>
                <a:latin typeface="Arial Rounded MT Bold" pitchFamily="34" charset="0"/>
                <a:ea typeface="+mn-ea"/>
                <a:cs typeface="+mn-cs"/>
              </a:rPr>
              <a:t> GmbH</a:t>
            </a:r>
            <a:br>
              <a:rPr lang="de-DE" sz="4000" b="0" dirty="0">
                <a:solidFill>
                  <a:schemeClr val="tx1">
                    <a:tint val="75000"/>
                  </a:schemeClr>
                </a:solidFill>
                <a:effectLst/>
                <a:latin typeface="Arial Rounded MT Bold" pitchFamily="34" charset="0"/>
                <a:ea typeface="+mn-ea"/>
                <a:cs typeface="+mn-cs"/>
              </a:rPr>
            </a:br>
            <a:r>
              <a:rPr lang="de-DE" sz="4000" b="0" dirty="0" err="1">
                <a:solidFill>
                  <a:schemeClr val="tx1">
                    <a:tint val="75000"/>
                  </a:schemeClr>
                </a:solidFill>
                <a:effectLst/>
                <a:latin typeface="Arial Rounded MT Bold" pitchFamily="34" charset="0"/>
                <a:ea typeface="+mn-ea"/>
                <a:cs typeface="+mn-cs"/>
              </a:rPr>
              <a:t>Weigendstraße</a:t>
            </a:r>
            <a:r>
              <a:rPr lang="de-DE" sz="4000" b="0" dirty="0">
                <a:solidFill>
                  <a:schemeClr val="tx1">
                    <a:tint val="75000"/>
                  </a:schemeClr>
                </a:solidFill>
                <a:effectLst/>
                <a:latin typeface="Arial Rounded MT Bold" pitchFamily="34" charset="0"/>
                <a:ea typeface="+mn-ea"/>
                <a:cs typeface="+mn-cs"/>
              </a:rPr>
              <a:t> 7</a:t>
            </a:r>
            <a:br>
              <a:rPr lang="de-DE" sz="4000" b="0" dirty="0">
                <a:solidFill>
                  <a:schemeClr val="tx1">
                    <a:tint val="75000"/>
                  </a:schemeClr>
                </a:solidFill>
                <a:effectLst/>
                <a:latin typeface="Arial Rounded MT Bold" pitchFamily="34" charset="0"/>
                <a:ea typeface="+mn-ea"/>
                <a:cs typeface="+mn-cs"/>
              </a:rPr>
            </a:br>
            <a:r>
              <a:rPr lang="de-DE" sz="4000" b="0" dirty="0">
                <a:solidFill>
                  <a:schemeClr val="tx1">
                    <a:tint val="75000"/>
                  </a:schemeClr>
                </a:solidFill>
                <a:effectLst/>
                <a:latin typeface="Arial Rounded MT Bold" pitchFamily="34" charset="0"/>
                <a:ea typeface="+mn-ea"/>
                <a:cs typeface="+mn-cs"/>
              </a:rPr>
              <a:t> 40210 Düsseldorf </a:t>
            </a:r>
          </a:p>
        </p:txBody>
      </p:sp>
      <p:sp>
        <p:nvSpPr>
          <p:cNvPr id="11" name="Untertitel 2"/>
          <p:cNvSpPr>
            <a:spLocks noGrp="1"/>
          </p:cNvSpPr>
          <p:nvPr>
            <p:ph type="subTitle" idx="1"/>
          </p:nvPr>
        </p:nvSpPr>
        <p:spPr>
          <a:xfrm>
            <a:off x="683568" y="620688"/>
            <a:ext cx="4240560" cy="2904728"/>
          </a:xfrm>
        </p:spPr>
        <p:txBody>
          <a:bodyPr>
            <a:normAutofit/>
          </a:bodyPr>
          <a:lstStyle/>
          <a:p>
            <a:pPr algn="l"/>
            <a:r>
              <a:rPr lang="de-DE" sz="2400" dirty="0" smtClean="0">
                <a:latin typeface="Arial Rounded MT Bold" pitchFamily="34" charset="0"/>
              </a:rPr>
              <a:t>Wir verabschieden uns, bedanken uns für die Aufmerksamkeit und freuen uns, Sie baldigst als Auszubildende in unserem Unternehmen begrüßen zu dürfen.</a:t>
            </a:r>
            <a:endParaRPr lang="de-DE" sz="2400" dirty="0"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anymed">
  <a:themeElements>
    <a:clrScheme name="Ganymed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Ganymed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Ganymed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0</TotalTime>
  <Words>279</Words>
  <Application>Microsoft Office PowerPoint</Application>
  <PresentationFormat>Bildschirmpräsentation (4:3)</PresentationFormat>
  <Paragraphs>85</Paragraphs>
  <Slides>9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9</vt:i4>
      </vt:variant>
    </vt:vector>
  </HeadingPairs>
  <TitlesOfParts>
    <vt:vector size="10" baseType="lpstr">
      <vt:lpstr>Ganymed</vt:lpstr>
      <vt:lpstr>Stahlbau Settler GmbH Weigendstraße 7  40210 Düsseldorf </vt:lpstr>
      <vt:lpstr>Stahlbau Settler GmbH</vt:lpstr>
      <vt:lpstr>Stahlbau Settler GmbH</vt:lpstr>
      <vt:lpstr>Stahlbau Settler GmbH</vt:lpstr>
      <vt:lpstr>Stahlbau Settler GmbH</vt:lpstr>
      <vt:lpstr>Stahlbau Settler GmbH</vt:lpstr>
      <vt:lpstr>Stahlbau Settler GmbH</vt:lpstr>
      <vt:lpstr>Stahlbau Settler GmbH</vt:lpstr>
      <vt:lpstr>Stahlbau Settler GmbH Weigendstraße 7  40210 Düsseldorf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Denise</dc:creator>
  <cp:lastModifiedBy>Petzi, Erwin</cp:lastModifiedBy>
  <cp:revision>43</cp:revision>
  <dcterms:created xsi:type="dcterms:W3CDTF">2014-12-17T12:44:33Z</dcterms:created>
  <dcterms:modified xsi:type="dcterms:W3CDTF">2015-02-10T11:28:33Z</dcterms:modified>
</cp:coreProperties>
</file>