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260" r:id="rId3"/>
    <p:sldId id="256" r:id="rId4"/>
    <p:sldId id="259" r:id="rId5"/>
    <p:sldId id="257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7" autoAdjust="0"/>
    <p:restoredTop sz="94611" autoAdjust="0"/>
  </p:normalViewPr>
  <p:slideViewPr>
    <p:cSldViewPr>
      <p:cViewPr>
        <p:scale>
          <a:sx n="90" d="100"/>
          <a:sy n="90" d="100"/>
        </p:scale>
        <p:origin x="-2106" y="-66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324" y="-84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4EB0-467D-4506-9ACC-883C2F826E8F}" type="datetimeFigureOut">
              <a:rPr lang="de-DE" smtClean="0"/>
              <a:t>17.02.2015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C47FF-B2F7-46BC-8E12-0FC0A4F15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7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A639-7A82-4433-9EFB-4BA3BF761967}" type="datetimeFigureOut">
              <a:rPr lang="de-DE" smtClean="0"/>
              <a:t>17.02.2015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6E71-35D4-449D-B3D8-C483139692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37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7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15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6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18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891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5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99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4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884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6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6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7380" y="6453420"/>
            <a:ext cx="6408890" cy="26805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© Ernst Klett Verlag GmbH, Stuttgart 2015 | www.klett.de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7380" y="6453420"/>
            <a:ext cx="6408890" cy="26805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© Ernst Klett Verlag GmbH, Stuttgart 2015 | www.klett.de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A0F40949-CF35-4770-87B4-144A2494AE3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 Ernst Klett Verlag GmbH, Stuttgart 2015 | www.klett.de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80A2-F836-490E-A210-0DB9785FE9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0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90" y="1196753"/>
            <a:ext cx="7845552" cy="5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620688"/>
            <a:ext cx="816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Geheimnisvolles Myanmar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83509" y="4854389"/>
            <a:ext cx="323165" cy="15270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900" dirty="0" err="1" smtClean="0">
                <a:latin typeface="+mj-lt"/>
              </a:rPr>
              <a:t>iStockphoto</a:t>
            </a:r>
            <a:r>
              <a:rPr lang="de-DE" sz="900" dirty="0" smtClean="0">
                <a:latin typeface="+mj-lt"/>
              </a:rPr>
              <a:t> (querbeet)</a:t>
            </a:r>
            <a:endParaRPr lang="de-DE" sz="90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Ernst Klett Verlag GmbH, Stuttgart 2015 | www.klett.de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99682" y="1159077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Lage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Grunddaten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Klima und Naturraum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Geschichte, Traditionen und Religionen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Besonderheiten und Sehenswürdigkeiten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44" y="1988800"/>
            <a:ext cx="5534726" cy="381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238375" y="4221110"/>
            <a:ext cx="1008112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7900" y="1844780"/>
            <a:ext cx="25218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Kontinent: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Klimazone: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Vegetationszone: 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9682" y="115907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Lage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00" y="1700760"/>
            <a:ext cx="2876703" cy="453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11960" y="191679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Angrenzende Länder im Norden und Osten: Volksrepublik China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Laos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Thailand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11960" y="429305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Angrenzendes Meer im Süden: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Indischer Ozean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11960" y="328494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Angrenzende Länder im Westen: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Bangladesch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Indien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11960" y="5301166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 im Gradnetz: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  29° - 10° n. B. / 92° - 101° ö. L.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9682" y="115907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Lage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Ernst Klett Verlag GmbH, Stuttgart 2015 | www.klett.de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3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Bildschirmpräsentation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Hyperion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Internet User</dc:creator>
  <cp:lastModifiedBy>Kaschubowski, Anja</cp:lastModifiedBy>
  <cp:revision>28</cp:revision>
  <dcterms:created xsi:type="dcterms:W3CDTF">2014-01-28T21:47:20Z</dcterms:created>
  <dcterms:modified xsi:type="dcterms:W3CDTF">2015-02-17T12:07:50Z</dcterms:modified>
</cp:coreProperties>
</file>